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1" r:id="rId1"/>
    <p:sldMasterId id="2147483659" r:id="rId2"/>
    <p:sldMasterId id="2147483668" r:id="rId3"/>
  </p:sldMasterIdLst>
  <p:notesMasterIdLst>
    <p:notesMasterId r:id="rId11"/>
  </p:notesMasterIdLst>
  <p:sldIdLst>
    <p:sldId id="270" r:id="rId4"/>
    <p:sldId id="1528" r:id="rId5"/>
    <p:sldId id="1529" r:id="rId6"/>
    <p:sldId id="1530" r:id="rId7"/>
    <p:sldId id="1531" r:id="rId8"/>
    <p:sldId id="258" r:id="rId9"/>
    <p:sldId id="33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100"/>
    <a:srgbClr val="00E500"/>
    <a:srgbClr val="FFEACA"/>
    <a:srgbClr val="0A365A"/>
    <a:srgbClr val="0B395D"/>
    <a:srgbClr val="031D3F"/>
    <a:srgbClr val="135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0" autoAdjust="0"/>
  </p:normalViewPr>
  <p:slideViewPr>
    <p:cSldViewPr snapToGrid="0">
      <p:cViewPr varScale="1">
        <p:scale>
          <a:sx n="130" d="100"/>
          <a:sy n="130" d="100"/>
        </p:scale>
        <p:origin x="372" y="120"/>
      </p:cViewPr>
      <p:guideLst/>
    </p:cSldViewPr>
  </p:slideViewPr>
  <p:outlineViewPr>
    <p:cViewPr>
      <p:scale>
        <a:sx n="33" d="100"/>
        <a:sy n="33" d="100"/>
      </p:scale>
      <p:origin x="0" y="-50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28352-E214-45AC-9CBC-DCA6CB4FA569}" type="datetimeFigureOut">
              <a:rPr lang="en-US" smtClean="0"/>
              <a:t>5/29/2024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8261F-3189-4CFA-93BB-CC92F90E76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75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0867" y="0"/>
            <a:ext cx="8771466" cy="6739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直線コネクタ 9"/>
          <p:cNvCxnSpPr/>
          <p:nvPr userDrawn="1"/>
        </p:nvCxnSpPr>
        <p:spPr>
          <a:xfrm flipV="1">
            <a:off x="408936" y="2623263"/>
            <a:ext cx="1728440" cy="1"/>
          </a:xfrm>
          <a:prstGeom prst="line">
            <a:avLst/>
          </a:prstGeom>
          <a:noFill/>
          <a:ln w="12700" cap="flat" cmpd="sng" algn="ctr">
            <a:solidFill>
              <a:srgbClr val="DC1E37"/>
            </a:solidFill>
            <a:prstDash val="solid"/>
          </a:ln>
          <a:effectLst/>
        </p:spPr>
      </p:cxnSp>
      <p:sp>
        <p:nvSpPr>
          <p:cNvPr id="13" name="正方形/長方形 10"/>
          <p:cNvSpPr/>
          <p:nvPr userDrawn="1"/>
        </p:nvSpPr>
        <p:spPr>
          <a:xfrm>
            <a:off x="395288" y="2623264"/>
            <a:ext cx="216272" cy="504055"/>
          </a:xfrm>
          <a:prstGeom prst="rect">
            <a:avLst/>
          </a:prstGeom>
          <a:solidFill>
            <a:srgbClr val="DC1E37"/>
          </a:solidFill>
          <a:ln w="3175" cap="flat" cmpd="sng" algn="ctr">
            <a:solidFill>
              <a:srgbClr val="DC1E37"/>
            </a:solidFill>
            <a:prstDash val="solid"/>
          </a:ln>
          <a:effectLst/>
        </p:spPr>
        <p:txBody>
          <a:bodyPr lIns="91398" tIns="45699" rIns="91398" bIns="45699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</p:txBody>
      </p:sp>
      <p:sp>
        <p:nvSpPr>
          <p:cNvPr id="21" name="タイトル 1"/>
          <p:cNvSpPr>
            <a:spLocks noGrp="1"/>
          </p:cNvSpPr>
          <p:nvPr>
            <p:ph type="title"/>
          </p:nvPr>
        </p:nvSpPr>
        <p:spPr>
          <a:xfrm>
            <a:off x="611560" y="2630161"/>
            <a:ext cx="6623167" cy="510806"/>
          </a:xfrm>
          <a:prstGeom prst="rect">
            <a:avLst/>
          </a:prstGeom>
          <a:noFill/>
        </p:spPr>
        <p:txBody>
          <a:bodyPr lIns="90000" rIns="90000" anchor="ctr"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611560" y="3175957"/>
            <a:ext cx="4995863" cy="3381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29" name="Picture 2" descr="C:\Users\kitamurayusuke\Desktop\yanmar wmf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464" y="6418157"/>
            <a:ext cx="792000" cy="1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711" y="648246"/>
            <a:ext cx="1260000" cy="6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サブタイトル 3"/>
          <p:cNvSpPr txBox="1">
            <a:spLocks/>
          </p:cNvSpPr>
          <p:nvPr userDrawn="1"/>
        </p:nvSpPr>
        <p:spPr>
          <a:xfrm>
            <a:off x="621478" y="5661248"/>
            <a:ext cx="6614347" cy="648072"/>
          </a:xfrm>
          <a:prstGeom prst="rect">
            <a:avLst/>
          </a:prstGeom>
        </p:spPr>
        <p:txBody>
          <a:bodyPr vert="horz" lIns="36000" tIns="45720" rIns="3600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lang="ja-JP" altLang="en-US" sz="1600" b="0" kern="120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HGS創英角ｺﾞｼｯｸUB" panose="020B0900000000000000" pitchFamily="50" charset="-128"/>
                <a:cs typeface="+mn-cs"/>
              </a:rPr>
              <a:t>Yanmar Marine International B.V.</a:t>
            </a:r>
            <a:br>
              <a:rPr kumimoji="1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HGS創英角ｺﾞｼｯｸUB" panose="020B0900000000000000" pitchFamily="50" charset="-128"/>
                <a:cs typeface="+mn-cs"/>
              </a:rPr>
            </a:br>
            <a:r>
              <a:rPr kumimoji="1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HGS創英角ｺﾞｼｯｸUB" panose="020B0900000000000000" pitchFamily="50" charset="-128"/>
                <a:cs typeface="+mn-cs"/>
              </a:rPr>
              <a:t>Engineering &amp; Development Department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HGS創英角ｺﾞｼｯｸUB" panose="020B0900000000000000" pitchFamily="50" charset="-128"/>
              <a:cs typeface="+mn-cs"/>
            </a:endParaRP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1478" y="5323110"/>
            <a:ext cx="4995863" cy="338138"/>
          </a:xfrm>
        </p:spPr>
        <p:txBody>
          <a:bodyPr lIns="36000" rIns="3600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January 01, 2018</a:t>
            </a:r>
          </a:p>
        </p:txBody>
      </p:sp>
    </p:spTree>
    <p:extLst>
      <p:ext uri="{BB962C8B-B14F-4D97-AF65-F5344CB8AC3E}">
        <p14:creationId xmlns:p14="http://schemas.microsoft.com/office/powerpoint/2010/main" val="235081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7" y="982133"/>
            <a:ext cx="8359245" cy="115621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1pPr>
            <a:lvl2pPr marL="742950" indent="-28575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0" name="Title Placeholder 44"/>
          <p:cNvSpPr>
            <a:spLocks noGrp="1"/>
          </p:cNvSpPr>
          <p:nvPr>
            <p:ph type="title"/>
          </p:nvPr>
        </p:nvSpPr>
        <p:spPr>
          <a:xfrm>
            <a:off x="395288" y="547283"/>
            <a:ext cx="7886700" cy="327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59"/>
          <p:cNvSpPr>
            <a:spLocks noGrp="1"/>
          </p:cNvSpPr>
          <p:nvPr>
            <p:ph type="sldNum" sz="quarter" idx="4"/>
          </p:nvPr>
        </p:nvSpPr>
        <p:spPr>
          <a:xfrm>
            <a:off x="7112000" y="6356351"/>
            <a:ext cx="719667" cy="2410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Page: </a:t>
            </a:r>
            <a:fld id="{120C4B9B-BD0C-4DED-8DDE-6407782161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33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69333" y="0"/>
            <a:ext cx="8661400" cy="67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056" y="2780928"/>
            <a:ext cx="2232000" cy="11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92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最終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056" y="2780928"/>
            <a:ext cx="2232000" cy="11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3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スライ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40000" y="237266"/>
            <a:ext cx="5400000" cy="180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/>
            <a:r>
              <a:rPr kumimoji="1" lang="en-US" altLang="ja-JP" dirty="0"/>
              <a:t>Enter Table of Contents items here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4" hasCustomPrompt="1"/>
          </p:nvPr>
        </p:nvSpPr>
        <p:spPr>
          <a:xfrm>
            <a:off x="403200" y="540000"/>
            <a:ext cx="8352000" cy="636846"/>
          </a:xfrm>
          <a:prstGeom prst="rect">
            <a:avLst/>
          </a:prstGeom>
        </p:spPr>
        <p:txBody>
          <a:bodyPr lIns="36000" rIns="36000" anchor="b">
            <a:noAutofit/>
          </a:bodyPr>
          <a:lstStyle>
            <a:lvl1pPr>
              <a:defRPr sz="1500" b="1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lang="en-US" altLang="ja-JP"/>
              <a:t>Main Message</a:t>
            </a:r>
            <a:r>
              <a:rPr lang="ja-JP" altLang="en-US" dirty="0"/>
              <a:t> </a:t>
            </a:r>
            <a:r>
              <a:rPr lang="en-US" altLang="ja-JP" dirty="0"/>
              <a:t>(briefly descried the message of this slide)</a:t>
            </a:r>
            <a:endParaRPr kumimoji="1" lang="ja-JP" altLang="en-US" dirty="0"/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403202" y="1224000"/>
            <a:ext cx="8353425" cy="0"/>
          </a:xfrm>
          <a:prstGeom prst="line">
            <a:avLst/>
          </a:prstGeom>
          <a:ln w="381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7453023" y="6492106"/>
            <a:ext cx="371898" cy="9233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6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defTabSz="685800"/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Page: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</a:rPr>
              <a:pPr defTabSz="685800"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3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69078" y="6492106"/>
            <a:ext cx="181028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r>
              <a:rPr lang="en-US" altLang="ja-JP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YANMAR EUROPE B.V.</a:t>
            </a:r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5" name="タイトル 1"/>
          <p:cNvSpPr txBox="1">
            <a:spLocks/>
          </p:cNvSpPr>
          <p:nvPr userDrawn="1"/>
        </p:nvSpPr>
        <p:spPr>
          <a:xfrm>
            <a:off x="403200" y="6140468"/>
            <a:ext cx="8352000" cy="200023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ja-JP" altLang="en-US" sz="2400" b="1" kern="12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50" b="0" i="0" u="none" strike="noStrike" kern="1200" cap="none" spc="0" normalizeH="0" baseline="0" noProof="0" dirty="0">
              <a:ln>
                <a:noFill/>
              </a:ln>
              <a:solidFill>
                <a:srgbClr val="505050">
                  <a:lumMod val="50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15" hasCustomPrompt="1"/>
          </p:nvPr>
        </p:nvSpPr>
        <p:spPr>
          <a:xfrm>
            <a:off x="403202" y="6176751"/>
            <a:ext cx="8353425" cy="16373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50" baseline="0"/>
            </a:lvl1pPr>
          </a:lstStyle>
          <a:p>
            <a:pPr lvl="0"/>
            <a:r>
              <a:rPr kumimoji="1" lang="en-US" altLang="ja-JP" dirty="0"/>
              <a:t>Use footnotes and references as required</a:t>
            </a:r>
            <a:endParaRPr kumimoji="1" lang="ja-JP" altLang="en-US" dirty="0"/>
          </a:p>
        </p:txBody>
      </p:sp>
      <p:sp>
        <p:nvSpPr>
          <p:cNvPr id="32" name="コンテンツ プレースホルダー 31"/>
          <p:cNvSpPr>
            <a:spLocks noGrp="1"/>
          </p:cNvSpPr>
          <p:nvPr>
            <p:ph sz="quarter" idx="16" hasCustomPrompt="1"/>
          </p:nvPr>
        </p:nvSpPr>
        <p:spPr>
          <a:xfrm>
            <a:off x="403200" y="1340587"/>
            <a:ext cx="8352000" cy="4763590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257175" indent="-257175">
              <a:buFont typeface="Wingdings" panose="05000000000000000000" pitchFamily="2" charset="2"/>
              <a:buChar char="n"/>
              <a:defRPr sz="12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685800" indent="-342900">
              <a:buFont typeface="Wingdings" panose="05000000000000000000" pitchFamily="2" charset="2"/>
              <a:buChar char="Ø"/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942975" indent="-257175">
              <a:buFont typeface="Wingdings" panose="05000000000000000000" pitchFamily="2" charset="2"/>
              <a:buChar char="ü"/>
              <a:defRPr sz="900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2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lang="en-US" altLang="ja-JP" sz="1200" dirty="0">
                <a:solidFill>
                  <a:prstClr val="black"/>
                </a:solidFill>
              </a:rPr>
              <a:t>Using diagrams of graphs, set out your points succinctly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2nd Level</a:t>
            </a:r>
          </a:p>
          <a:p>
            <a:pPr lvl="2"/>
            <a:r>
              <a:rPr kumimoji="1" lang="en-US" altLang="ja-JP" dirty="0"/>
              <a:t>3rd Level</a:t>
            </a:r>
            <a:endParaRPr kumimoji="1" lang="ja-JP" altLang="en-US" dirty="0"/>
          </a:p>
          <a:p>
            <a:pPr lvl="3"/>
            <a:endParaRPr kumimoji="1" lang="en-US" altLang="ja-JP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6691789" y="209967"/>
            <a:ext cx="2266263" cy="18466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Proprietary and Confidential Information - </a:t>
            </a: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8398728" y="244969"/>
            <a:ext cx="193989" cy="119597"/>
          </a:xfrm>
          <a:prstGeom prst="rect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txBody>
          <a:bodyPr wrap="none" lIns="27000" tIns="13500" rIns="27000" bIns="13500" anchor="ctr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SL2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0" name="直線コネクタ 19"/>
          <p:cNvCxnSpPr/>
          <p:nvPr userDrawn="1"/>
        </p:nvCxnSpPr>
        <p:spPr>
          <a:xfrm flipV="1">
            <a:off x="415237" y="187125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 userDrawn="1"/>
        </p:nvSpPr>
        <p:spPr>
          <a:xfrm>
            <a:off x="396002" y="187121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9" tIns="34274" rIns="68549" bIns="34274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/>
              <a:ea typeface="HGPｺﾞｼｯｸE"/>
              <a:cs typeface="+mn-cs"/>
            </a:endParaRPr>
          </a:p>
        </p:txBody>
      </p:sp>
      <p:sp>
        <p:nvSpPr>
          <p:cNvPr id="24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6610364" y="6492106"/>
            <a:ext cx="359073" cy="9233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6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defTabSz="685800"/>
            <a:fld id="{03B483CE-B2A4-4FB8-A669-028CABAADDCA}" type="datetime1">
              <a:rPr lang="ja-JP" altLang="en-US" smtClean="0">
                <a:solidFill>
                  <a:prstClr val="black"/>
                </a:solidFill>
              </a:rPr>
              <a:pPr defTabSz="685800"/>
              <a:t>2024/5/29</a:t>
            </a:fld>
            <a:endParaRPr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190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48">
          <p15:clr>
            <a:srgbClr val="FBAE40"/>
          </p15:clr>
        </p15:guide>
        <p15:guide id="4" pos="332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662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03200" y="3212976"/>
            <a:ext cx="6480000" cy="432000"/>
          </a:xfrm>
          <a:prstGeom prst="rect">
            <a:avLst/>
          </a:prstGeom>
        </p:spPr>
        <p:txBody>
          <a:bodyPr lIns="36000" tIns="0" rIns="0" bIns="0" anchor="ctr" anchorCtr="0">
            <a:noAutofit/>
          </a:bodyPr>
          <a:lstStyle>
            <a:lvl1pPr marL="0" indent="0" algn="l">
              <a:lnSpc>
                <a:spcPts val="35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Subtitle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403200" y="4077072"/>
            <a:ext cx="5112568" cy="1944216"/>
          </a:xfrm>
          <a:prstGeom prst="rect">
            <a:avLst/>
          </a:prstGeom>
        </p:spPr>
        <p:txBody>
          <a:bodyPr lIns="36000" tIns="36000" rIns="0" bIns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en-US" altLang="ja-JP" sz="16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YYYY/xx/xx</a:t>
            </a:r>
            <a:br>
              <a:rPr kumimoji="1" lang="en-US" altLang="ja-JP" sz="16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</a:br>
            <a:r>
              <a:rPr kumimoji="1" lang="en-US" altLang="ja-JP" sz="1600" dirty="0" err="1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Xx</a:t>
            </a:r>
            <a:r>
              <a:rPr kumimoji="1" lang="en-US" altLang="ja-JP" sz="16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Division</a:t>
            </a:r>
            <a:br>
              <a:rPr kumimoji="1" lang="en-US" altLang="ja-JP" sz="16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</a:br>
            <a:r>
              <a:rPr kumimoji="1" lang="en-US" altLang="ja-JP" sz="16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Yanmar Co., Ltd.</a:t>
            </a: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403199" y="1771650"/>
            <a:ext cx="489167" cy="43321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lIns="36000" tIns="36000" bIns="0" anchor="ctr">
            <a:noAutofit/>
          </a:bodyPr>
          <a:lstStyle>
            <a:lvl1pPr algn="l"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ja-JP" dirty="0"/>
              <a:t>SL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974075" y="1769584"/>
            <a:ext cx="5636288" cy="43321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tIns="36000" bIns="36000" anchor="ctr">
            <a:noAutofit/>
          </a:bodyPr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ja-JP" dirty="0"/>
              <a:t>(for SL2) disclosure scope</a:t>
            </a:r>
            <a:endParaRPr kumimoji="1" lang="ja-JP" altLang="en-US" dirty="0"/>
          </a:p>
        </p:txBody>
      </p:sp>
      <p:sp>
        <p:nvSpPr>
          <p:cNvPr id="25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23424" y="6598800"/>
            <a:ext cx="3784688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>
              <a:cs typeface="Arial" panose="020B0604020202020204" pitchFamily="34" charset="0"/>
            </a:endParaRPr>
          </a:p>
        </p:txBody>
      </p:sp>
      <p:sp>
        <p:nvSpPr>
          <p:cNvPr id="26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8131175" y="6598800"/>
            <a:ext cx="722268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YYYY/xx/xx</a:t>
            </a:r>
            <a:endParaRPr lang="ja-JP" altLang="en-US" dirty="0"/>
          </a:p>
        </p:txBody>
      </p:sp>
      <p:sp>
        <p:nvSpPr>
          <p:cNvPr id="28" name="タイトル 1"/>
          <p:cNvSpPr>
            <a:spLocks noGrp="1"/>
          </p:cNvSpPr>
          <p:nvPr>
            <p:ph type="title" hasCustomPrompt="1"/>
          </p:nvPr>
        </p:nvSpPr>
        <p:spPr>
          <a:xfrm>
            <a:off x="403200" y="2540063"/>
            <a:ext cx="6480000" cy="663575"/>
          </a:xfrm>
          <a:prstGeom prst="rect">
            <a:avLst/>
          </a:prstGeom>
        </p:spPr>
        <p:txBody>
          <a:bodyPr lIns="36000" tIns="0" rIns="0" bIns="0" anchor="ctr">
            <a:no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12" name="日付プレースホルダー 4">
            <a:extLst>
              <a:ext uri="{FF2B5EF4-FFF2-40B4-BE49-F238E27FC236}">
                <a16:creationId xmlns:a16="http://schemas.microsoft.com/office/drawing/2014/main" id="{70BAA652-8119-4027-85D4-5B65D26F3E50}"/>
              </a:ext>
            </a:extLst>
          </p:cNvPr>
          <p:cNvSpPr txBox="1">
            <a:spLocks/>
          </p:cNvSpPr>
          <p:nvPr userDrawn="1"/>
        </p:nvSpPr>
        <p:spPr>
          <a:xfrm>
            <a:off x="7705725" y="6598800"/>
            <a:ext cx="415925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ja-JP"/>
            </a:defPPr>
            <a:lvl1pPr marL="0" algn="r" defTabSz="914400" rtl="0" eaLnBrk="1" latinLnBrk="0" hangingPunct="1">
              <a:defRPr kumimoji="1" sz="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lang="ja-JP" altLang="en-US" dirty="0"/>
              <a:t>：</a:t>
            </a:r>
          </a:p>
        </p:txBody>
      </p:sp>
      <p:sp>
        <p:nvSpPr>
          <p:cNvPr id="13" name="コンテンツ プレースホルダー 7">
            <a:extLst>
              <a:ext uri="{FF2B5EF4-FFF2-40B4-BE49-F238E27FC236}">
                <a16:creationId xmlns:a16="http://schemas.microsoft.com/office/drawing/2014/main" id="{0B83FC61-B55E-4143-ADF7-EDF76EF54889}"/>
              </a:ext>
            </a:extLst>
          </p:cNvPr>
          <p:cNvSpPr txBox="1">
            <a:spLocks/>
          </p:cNvSpPr>
          <p:nvPr userDrawn="1"/>
        </p:nvSpPr>
        <p:spPr>
          <a:xfrm>
            <a:off x="9366225" y="1340587"/>
            <a:ext cx="4940325" cy="4763590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n"/>
              <a:defRPr kumimoji="1" lang="ja-JP" altLang="en-US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&lt;For internal presentation&gt;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Yanmar is set as the copyright. (Change in “Insert”, “Header &amp; Footer” as required)</a:t>
            </a:r>
            <a:r>
              <a:rPr lang="ja-JP" alt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deletable</a:t>
            </a: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the SL security classification as required. (SL1: Designated access, SL2: Limited access, SL3: Internal Yanmar Group access only, PRV)</a:t>
            </a:r>
          </a:p>
          <a:p>
            <a:pPr lvl="0"/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&lt;For external presentation&gt;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Yanmar is set as the copyright for all pages.  (Change in “Insert”, “Header &amp; Footer” as required) (Do not delete)</a:t>
            </a:r>
            <a:r>
              <a:rPr lang="ja-JP" alt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SL security classification.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Title, subtitle, date, company and division names can be moved and the size can be changed arbitrarily.</a:t>
            </a:r>
          </a:p>
          <a:p>
            <a:pPr lvl="0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Full-slide picture can be used. Make sure to keep clear space and do not obstruct the FLYING-Y and YANMAR logos in the header.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13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49">
          <p15:clr>
            <a:srgbClr val="FBAE40"/>
          </p15:clr>
        </p15:guide>
        <p15:guide id="3" orient="horz" pos="2160">
          <p15:clr>
            <a:srgbClr val="FBAE40"/>
          </p15:clr>
        </p15:guide>
        <p15:guide id="6" pos="551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/>
          <p:cNvCxnSpPr>
            <a:cxnSpLocks/>
          </p:cNvCxnSpPr>
          <p:nvPr userDrawn="1"/>
        </p:nvCxnSpPr>
        <p:spPr>
          <a:xfrm flipV="1">
            <a:off x="415237" y="264322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 userDrawn="1"/>
        </p:nvSpPr>
        <p:spPr>
          <a:xfrm>
            <a:off x="396000" y="264322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540000" y="314466"/>
            <a:ext cx="1572264" cy="20182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Table</a:t>
            </a:r>
            <a:r>
              <a:rPr kumimoji="1" lang="ja-JP" altLang="en-US" sz="12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1" lang="en-US" altLang="ja-JP" sz="12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of</a:t>
            </a:r>
            <a:r>
              <a:rPr kumimoji="1" lang="ja-JP" altLang="en-US" sz="12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1" lang="en-US" altLang="ja-JP" sz="12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Contents</a:t>
            </a:r>
            <a:endParaRPr kumimoji="1" lang="ja-JP" altLang="en-US" sz="1200" b="1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4" name="フッター プレースホルダー 3">
            <a:extLst>
              <a:ext uri="{FF2B5EF4-FFF2-40B4-BE49-F238E27FC236}">
                <a16:creationId xmlns:a16="http://schemas.microsoft.com/office/drawing/2014/main" id="{EB3B6488-B43C-4B6E-9486-8E05A791F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>
              <a:cs typeface="Arial" panose="020B0604020202020204" pitchFamily="34" charset="0"/>
            </a:endParaRPr>
          </a:p>
        </p:txBody>
      </p:sp>
      <p:sp>
        <p:nvSpPr>
          <p:cNvPr id="9" name="スライド番号プレースホルダー 11">
            <a:extLst>
              <a:ext uri="{FF2B5EF4-FFF2-40B4-BE49-F238E27FC236}">
                <a16:creationId xmlns:a16="http://schemas.microsoft.com/office/drawing/2014/main" id="{E520A27B-1EF8-4EDA-8E66-8AC7C971D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66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仕切り紙(ディバイダー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 userDrawn="1"/>
        </p:nvCxnSpPr>
        <p:spPr>
          <a:xfrm>
            <a:off x="403200" y="2346325"/>
            <a:ext cx="1736725" cy="0"/>
          </a:xfrm>
          <a:prstGeom prst="line">
            <a:avLst/>
          </a:prstGeom>
          <a:ln w="127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 userDrawn="1"/>
        </p:nvSpPr>
        <p:spPr>
          <a:xfrm>
            <a:off x="403200" y="2346325"/>
            <a:ext cx="215900" cy="6477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>
              <a:solidFill>
                <a:srgbClr val="FFFFFF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63550" y="2398725"/>
            <a:ext cx="6623167" cy="576000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Discussion point (conclusion, objective)</a:t>
            </a:r>
            <a:endParaRPr lang="ja-JP" altLang="en-US" dirty="0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BFA6CDCA-5EFD-479D-AE29-0CEABCB0E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>
              <a:cs typeface="Arial" panose="020B0604020202020204" pitchFamily="34" charset="0"/>
            </a:endParaRPr>
          </a:p>
        </p:txBody>
      </p:sp>
      <p:sp>
        <p:nvSpPr>
          <p:cNvPr id="7" name="スライド番号プレースホルダー 11">
            <a:extLst>
              <a:ext uri="{FF2B5EF4-FFF2-40B4-BE49-F238E27FC236}">
                <a16:creationId xmlns:a16="http://schemas.microsoft.com/office/drawing/2014/main" id="{986A3751-1BCB-49D2-9AC8-EB127142E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921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40000" y="287713"/>
            <a:ext cx="5400000" cy="180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ja-JP" altLang="en-US" sz="1200" b="1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kumimoji="1" lang="en-US" altLang="ja-JP" dirty="0"/>
              <a:t>Table of Contents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4" hasCustomPrompt="1"/>
          </p:nvPr>
        </p:nvSpPr>
        <p:spPr>
          <a:xfrm>
            <a:off x="403200" y="540000"/>
            <a:ext cx="8352000" cy="636846"/>
          </a:xfrm>
          <a:prstGeom prst="rect">
            <a:avLst/>
          </a:prstGeom>
        </p:spPr>
        <p:txBody>
          <a:bodyPr lIns="36000" rIns="36000" anchor="b">
            <a:noAutofit/>
          </a:bodyPr>
          <a:lstStyle>
            <a:lvl1pPr>
              <a:defRPr sz="2000" b="1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Main message (briefly describe the message of this slide)</a:t>
            </a:r>
            <a:endParaRPr kumimoji="1" lang="ja-JP" altLang="en-US" dirty="0"/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403200" y="1224000"/>
            <a:ext cx="8353425" cy="0"/>
          </a:xfrm>
          <a:prstGeom prst="line">
            <a:avLst/>
          </a:prstGeom>
          <a:ln w="381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 userDrawn="1"/>
        </p:nvCxnSpPr>
        <p:spPr>
          <a:xfrm flipV="1">
            <a:off x="415237" y="237568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 userDrawn="1"/>
        </p:nvSpPr>
        <p:spPr>
          <a:xfrm>
            <a:off x="396000" y="237568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フッター プレースホルダー 3">
            <a:extLst>
              <a:ext uri="{FF2B5EF4-FFF2-40B4-BE49-F238E27FC236}">
                <a16:creationId xmlns:a16="http://schemas.microsoft.com/office/drawing/2014/main" id="{9A542575-33F2-47BD-A28D-E939FFBD29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/>
          </a:p>
        </p:txBody>
      </p:sp>
      <p:sp>
        <p:nvSpPr>
          <p:cNvPr id="14" name="コンテンツ プレースホルダー 7">
            <a:extLst>
              <a:ext uri="{FF2B5EF4-FFF2-40B4-BE49-F238E27FC236}">
                <a16:creationId xmlns:a16="http://schemas.microsoft.com/office/drawing/2014/main" id="{BCFBB94B-336B-47C4-BE76-B9F221944724}"/>
              </a:ext>
            </a:extLst>
          </p:cNvPr>
          <p:cNvSpPr txBox="1">
            <a:spLocks/>
          </p:cNvSpPr>
          <p:nvPr userDrawn="1"/>
        </p:nvSpPr>
        <p:spPr>
          <a:xfrm>
            <a:off x="9266675" y="777878"/>
            <a:ext cx="4335025" cy="5641963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n"/>
              <a:defRPr kumimoji="1" lang="ja-JP" altLang="en-US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buFont typeface="Wingdings" panose="05000000000000000000" pitchFamily="2" charset="2"/>
              <a:buChar char="p"/>
            </a:pP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This page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includes the field for Table of Contents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.</a:t>
            </a:r>
            <a:endParaRPr lang="en-US" altLang="ja-JP" b="0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kumimoji="1"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1"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&lt;Field for Table of Contents&gt;</a:t>
            </a:r>
          </a:p>
          <a:p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You can choose slides with/ without this field. Make sure to use the same type of slides for one presentation.</a:t>
            </a:r>
          </a:p>
          <a:p>
            <a:pPr marL="0" indent="0">
              <a:buNone/>
            </a:pPr>
            <a:endParaRPr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&lt;Font&gt;</a:t>
            </a:r>
          </a:p>
          <a:p>
            <a:pPr marL="180975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use Arial or default sans serif font for your region.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&lt;Layout&gt;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to keep clear space and do not obstruct the FLYING-Y and YANMAR logos in the header.</a:t>
            </a: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&lt;Others&gt;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“main message” area, do not enter the Table of Contents item, but rather, briefly describe the page content.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do not delete the page number.</a:t>
            </a:r>
          </a:p>
        </p:txBody>
      </p:sp>
      <p:sp>
        <p:nvSpPr>
          <p:cNvPr id="15" name="コンテンツ プレースホルダー 31">
            <a:extLst>
              <a:ext uri="{FF2B5EF4-FFF2-40B4-BE49-F238E27FC236}">
                <a16:creationId xmlns:a16="http://schemas.microsoft.com/office/drawing/2014/main" id="{6AFB9ABD-2D33-4EFF-9844-8F07F59448B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03200" y="1340587"/>
            <a:ext cx="8352000" cy="4999900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>
              <a:buFont typeface="Wingdings" panose="05000000000000000000" pitchFamily="2" charset="2"/>
              <a:buChar char="n"/>
              <a:defRPr sz="14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>
              <a:buFont typeface="Wingdings" panose="05000000000000000000" pitchFamily="2" charset="2"/>
              <a:buChar char="Ø"/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>
              <a:buFont typeface="Wingdings" panose="05000000000000000000" pitchFamily="2" charset="2"/>
              <a:buChar char="ü"/>
              <a:defRPr sz="12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diagrams or graphs, set out your points succinctly</a:t>
            </a:r>
            <a:endParaRPr kumimoji="1" lang="en-US" altLang="ja-JP" dirty="0"/>
          </a:p>
          <a:p>
            <a:pPr lvl="1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2nd Level</a:t>
            </a:r>
            <a:endParaRPr kumimoji="1" lang="en-US" altLang="ja-JP" dirty="0"/>
          </a:p>
          <a:p>
            <a:pPr lvl="2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3rd Level</a:t>
            </a:r>
            <a:endParaRPr kumimoji="1" lang="ja-JP" altLang="en-US" dirty="0"/>
          </a:p>
          <a:p>
            <a:pPr lvl="3"/>
            <a:endParaRPr kumimoji="1" lang="en-US" altLang="ja-JP" dirty="0"/>
          </a:p>
        </p:txBody>
      </p:sp>
      <p:sp>
        <p:nvSpPr>
          <p:cNvPr id="16" name="スライド番号プレースホルダー 11">
            <a:extLst>
              <a:ext uri="{FF2B5EF4-FFF2-40B4-BE49-F238E27FC236}">
                <a16:creationId xmlns:a16="http://schemas.microsoft.com/office/drawing/2014/main" id="{5D8785D0-6825-4A01-B743-05979DB4F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61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511">
          <p15:clr>
            <a:srgbClr val="FBAE40"/>
          </p15:clr>
        </p15:guide>
        <p15:guide id="4" pos="249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ページ-目次な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線コネクタ 10"/>
          <p:cNvCxnSpPr/>
          <p:nvPr userDrawn="1"/>
        </p:nvCxnSpPr>
        <p:spPr>
          <a:xfrm>
            <a:off x="403200" y="1224000"/>
            <a:ext cx="8353425" cy="0"/>
          </a:xfrm>
          <a:prstGeom prst="line">
            <a:avLst/>
          </a:prstGeom>
          <a:ln w="381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コンテンツ プレースホルダー 31"/>
          <p:cNvSpPr>
            <a:spLocks noGrp="1"/>
          </p:cNvSpPr>
          <p:nvPr>
            <p:ph sz="quarter" idx="16" hasCustomPrompt="1"/>
          </p:nvPr>
        </p:nvSpPr>
        <p:spPr>
          <a:xfrm>
            <a:off x="403200" y="1340587"/>
            <a:ext cx="8352000" cy="4999900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>
              <a:buFont typeface="Wingdings" panose="05000000000000000000" pitchFamily="2" charset="2"/>
              <a:buChar char="n"/>
              <a:defRPr sz="14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>
              <a:buFont typeface="Wingdings" panose="05000000000000000000" pitchFamily="2" charset="2"/>
              <a:buChar char="Ø"/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>
              <a:buFont typeface="Wingdings" panose="05000000000000000000" pitchFamily="2" charset="2"/>
              <a:buChar char="ü"/>
              <a:defRPr sz="12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diagrams or graphs, set out your points succinctly</a:t>
            </a:r>
            <a:endParaRPr kumimoji="1" lang="en-US" altLang="ja-JP" dirty="0"/>
          </a:p>
          <a:p>
            <a:pPr lvl="1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2nd Level</a:t>
            </a:r>
            <a:endParaRPr kumimoji="1" lang="en-US" altLang="ja-JP" dirty="0"/>
          </a:p>
          <a:p>
            <a:pPr lvl="2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3rd Level</a:t>
            </a:r>
            <a:endParaRPr kumimoji="1" lang="ja-JP" altLang="en-US" dirty="0"/>
          </a:p>
          <a:p>
            <a:pPr lvl="3"/>
            <a:endParaRPr kumimoji="1" lang="en-US" altLang="ja-JP" dirty="0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4131907A-132F-4D3F-9F40-53A04FBAC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/>
          </a:p>
        </p:txBody>
      </p:sp>
      <p:sp>
        <p:nvSpPr>
          <p:cNvPr id="12" name="コンテンツ プレースホルダー 7">
            <a:extLst>
              <a:ext uri="{FF2B5EF4-FFF2-40B4-BE49-F238E27FC236}">
                <a16:creationId xmlns:a16="http://schemas.microsoft.com/office/drawing/2014/main" id="{AAF1D0D3-03B0-46A5-9854-EBD05FEEE32A}"/>
              </a:ext>
            </a:extLst>
          </p:cNvPr>
          <p:cNvSpPr txBox="1">
            <a:spLocks/>
          </p:cNvSpPr>
          <p:nvPr userDrawn="1"/>
        </p:nvSpPr>
        <p:spPr>
          <a:xfrm>
            <a:off x="9266675" y="777878"/>
            <a:ext cx="4335025" cy="5641963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n"/>
              <a:defRPr kumimoji="1" lang="ja-JP" altLang="en-US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buFont typeface="Wingdings" panose="05000000000000000000" pitchFamily="2" charset="2"/>
              <a:buChar char="p"/>
            </a:pP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This page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does not include the field for Table of Contents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.</a:t>
            </a:r>
            <a:endParaRPr lang="en-US" altLang="ja-JP" b="0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kumimoji="1"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1"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&lt;Field for Table of Contents&gt;</a:t>
            </a:r>
          </a:p>
          <a:p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You can choose slides with/ without this field. Make sure to use the same type of slides for one presentation.</a:t>
            </a:r>
          </a:p>
          <a:p>
            <a:pPr marL="0" indent="0">
              <a:buNone/>
            </a:pPr>
            <a:endParaRPr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&lt;Font&gt;</a:t>
            </a:r>
          </a:p>
          <a:p>
            <a:pPr marL="180975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use Arial or default sans serif font for your region.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&lt;Layout&gt;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to keep clear space and do not obstruct the FLYING-Y and YANMAR logos in the header.</a:t>
            </a: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&lt;Others&gt;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“main message” area, do not enter the Table of Contents item, but rather, briefly describe the page content.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do not delete the page number.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91840988-C32A-4BF0-811E-2F35BBE709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200" y="540000"/>
            <a:ext cx="8352000" cy="636846"/>
          </a:xfrm>
          <a:prstGeom prst="rect">
            <a:avLst/>
          </a:prstGeom>
        </p:spPr>
        <p:txBody>
          <a:bodyPr lIns="36000" rIns="36000" anchor="b">
            <a:noAutofit/>
          </a:bodyPr>
          <a:lstStyle>
            <a:lvl1pPr>
              <a:defRPr sz="2000" b="1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Main message (briefly describe the message of this slide)</a:t>
            </a:r>
            <a:endParaRPr kumimoji="1" lang="ja-JP" altLang="en-US" dirty="0"/>
          </a:p>
        </p:txBody>
      </p:sp>
      <p:sp>
        <p:nvSpPr>
          <p:cNvPr id="14" name="スライド番号プレースホルダー 11">
            <a:extLst>
              <a:ext uri="{FF2B5EF4-FFF2-40B4-BE49-F238E27FC236}">
                <a16:creationId xmlns:a16="http://schemas.microsoft.com/office/drawing/2014/main" id="{FB6F9A58-27E6-4BE7-B6A6-FE796FB613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761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511">
          <p15:clr>
            <a:srgbClr val="FBAE40"/>
          </p15:clr>
        </p15:guide>
        <p15:guide id="4" pos="249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ページ-タイトルな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コンテンツ プレースホルダー 31"/>
          <p:cNvSpPr>
            <a:spLocks noGrp="1"/>
          </p:cNvSpPr>
          <p:nvPr>
            <p:ph sz="quarter" idx="16" hasCustomPrompt="1"/>
          </p:nvPr>
        </p:nvSpPr>
        <p:spPr>
          <a:xfrm>
            <a:off x="403200" y="533798"/>
            <a:ext cx="8352000" cy="5806689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>
              <a:buFont typeface="Wingdings" panose="05000000000000000000" pitchFamily="2" charset="2"/>
              <a:buChar char="n"/>
              <a:defRPr sz="14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>
              <a:buFont typeface="Wingdings" panose="05000000000000000000" pitchFamily="2" charset="2"/>
              <a:buChar char="Ø"/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>
              <a:buFont typeface="Wingdings" panose="05000000000000000000" pitchFamily="2" charset="2"/>
              <a:buChar char="ü"/>
              <a:defRPr sz="12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diagrams or graphs, set out your points succinctly</a:t>
            </a:r>
            <a:b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this slide to use pictures or graphs in full-slide only</a:t>
            </a:r>
            <a:endParaRPr kumimoji="1" lang="en-US" altLang="ja-JP" dirty="0"/>
          </a:p>
          <a:p>
            <a:pPr lvl="1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2nd Level</a:t>
            </a:r>
            <a:endParaRPr kumimoji="1" lang="en-US" altLang="ja-JP" dirty="0"/>
          </a:p>
          <a:p>
            <a:pPr lvl="2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3rd Level</a:t>
            </a:r>
            <a:endParaRPr kumimoji="1" lang="ja-JP" altLang="en-US" dirty="0"/>
          </a:p>
          <a:p>
            <a:pPr lvl="3"/>
            <a:endParaRPr kumimoji="1" lang="en-US" altLang="ja-JP" dirty="0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EDBC4082-7C6B-4557-A011-ED3F1277A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287713"/>
            <a:ext cx="5400000" cy="180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ja-JP" altLang="en-US" sz="1200" b="1" dirty="0">
                <a:solidFill>
                  <a:schemeClr val="tx1"/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/>
            <a:r>
              <a:rPr kumimoji="1" lang="en-US" altLang="ja-JP" dirty="0"/>
              <a:t>Table</a:t>
            </a:r>
            <a:r>
              <a:rPr kumimoji="1" lang="ja-JP" altLang="en-US" dirty="0"/>
              <a:t> </a:t>
            </a:r>
            <a:r>
              <a:rPr kumimoji="1" lang="en-US" altLang="ja-JP" dirty="0"/>
              <a:t>of</a:t>
            </a:r>
            <a:r>
              <a:rPr kumimoji="1" lang="ja-JP" altLang="en-US" dirty="0"/>
              <a:t> </a:t>
            </a:r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1BF85B9E-B156-4673-9321-5BEB92901AC2}"/>
              </a:ext>
            </a:extLst>
          </p:cNvPr>
          <p:cNvCxnSpPr/>
          <p:nvPr userDrawn="1"/>
        </p:nvCxnSpPr>
        <p:spPr>
          <a:xfrm flipV="1">
            <a:off x="415237" y="237568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670F052-5BA3-4165-B533-9F6908E82D03}"/>
              </a:ext>
            </a:extLst>
          </p:cNvPr>
          <p:cNvSpPr/>
          <p:nvPr userDrawn="1"/>
        </p:nvSpPr>
        <p:spPr>
          <a:xfrm>
            <a:off x="396000" y="237568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フッター プレースホルダー 3">
            <a:extLst>
              <a:ext uri="{FF2B5EF4-FFF2-40B4-BE49-F238E27FC236}">
                <a16:creationId xmlns:a16="http://schemas.microsoft.com/office/drawing/2014/main" id="{6778CE32-0929-479E-A356-CE35531BE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© </a:t>
            </a:r>
            <a:r>
              <a:rPr lang="en-US" altLang="ja-JP">
                <a:cs typeface="Arial" panose="020B0604020202020204" pitchFamily="34" charset="0"/>
              </a:rPr>
              <a:t>Company Name</a:t>
            </a:r>
            <a:endParaRPr lang="ja-JP" altLang="en-US" dirty="0"/>
          </a:p>
        </p:txBody>
      </p:sp>
      <p:sp>
        <p:nvSpPr>
          <p:cNvPr id="11" name="コンテンツ プレースホルダー 7">
            <a:extLst>
              <a:ext uri="{FF2B5EF4-FFF2-40B4-BE49-F238E27FC236}">
                <a16:creationId xmlns:a16="http://schemas.microsoft.com/office/drawing/2014/main" id="{3507DBE0-AF18-4998-B90F-160A7F755D5F}"/>
              </a:ext>
            </a:extLst>
          </p:cNvPr>
          <p:cNvSpPr txBox="1">
            <a:spLocks/>
          </p:cNvSpPr>
          <p:nvPr userDrawn="1"/>
        </p:nvSpPr>
        <p:spPr>
          <a:xfrm>
            <a:off x="9266675" y="777878"/>
            <a:ext cx="4335025" cy="5641963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n"/>
              <a:defRPr kumimoji="1" lang="ja-JP" altLang="en-US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buFont typeface="Wingdings" panose="05000000000000000000" pitchFamily="2" charset="2"/>
              <a:buChar char="p"/>
            </a:pP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This page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includes the field for Table of Contents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and does not include “main message” area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.</a:t>
            </a:r>
            <a:endParaRPr lang="en-US" altLang="ja-JP" b="0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kumimoji="1"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1"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&lt;Field for Table of Contents&gt;</a:t>
            </a:r>
          </a:p>
          <a:p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You can choose slides with/ without this field. Make sure to use the same type of slides for one presentation.</a:t>
            </a:r>
          </a:p>
          <a:p>
            <a:pPr marL="0" indent="0">
              <a:buNone/>
            </a:pPr>
            <a:endParaRPr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&lt;Font&gt;</a:t>
            </a:r>
          </a:p>
          <a:p>
            <a:pPr marL="180975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use Arial or default sans serif font for your region.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&lt;Layout&gt;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to keep clear space and do not obstruct the FLYING-Y and YANMAR logos in the header.</a:t>
            </a: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&lt;Others&gt;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“main message” area, do not enter the Table of Contents item, but rather, briefly describe the page content.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do not delete the page number.</a:t>
            </a:r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FBFC9A95-33F2-4FF6-A60C-D391B9222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018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511">
          <p15:clr>
            <a:srgbClr val="FBAE40"/>
          </p15:clr>
        </p15:guide>
        <p15:guide id="4" pos="249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ページ-フリースタイ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31">
            <a:extLst>
              <a:ext uri="{FF2B5EF4-FFF2-40B4-BE49-F238E27FC236}">
                <a16:creationId xmlns:a16="http://schemas.microsoft.com/office/drawing/2014/main" id="{EC6619FA-8B9A-4495-9154-44B82EDEDE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03200" y="533798"/>
            <a:ext cx="8352000" cy="5806689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>
              <a:buFont typeface="Wingdings" panose="05000000000000000000" pitchFamily="2" charset="2"/>
              <a:buChar char="n"/>
              <a:defRPr sz="14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>
              <a:buFont typeface="Wingdings" panose="05000000000000000000" pitchFamily="2" charset="2"/>
              <a:buChar char="Ø"/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>
              <a:buFont typeface="Wingdings" panose="05000000000000000000" pitchFamily="2" charset="2"/>
              <a:buChar char="ü"/>
              <a:defRPr sz="12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+mj-lt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diagrams or graphs, set out your points succinctly</a:t>
            </a:r>
            <a:br>
              <a:rPr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this slide to use pictures or graphs in full-slide only</a:t>
            </a:r>
            <a:endParaRPr kumimoji="1" lang="en-US" altLang="ja-JP" dirty="0"/>
          </a:p>
          <a:p>
            <a:pPr lvl="1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2nd Level</a:t>
            </a:r>
            <a:endParaRPr kumimoji="1" lang="en-US" altLang="ja-JP" dirty="0"/>
          </a:p>
          <a:p>
            <a:pPr lvl="2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3rd Level</a:t>
            </a:r>
            <a:endParaRPr kumimoji="1" lang="ja-JP" altLang="en-US" dirty="0"/>
          </a:p>
          <a:p>
            <a:pPr lvl="3"/>
            <a:endParaRPr kumimoji="1" lang="en-US" altLang="ja-JP" dirty="0"/>
          </a:p>
        </p:txBody>
      </p:sp>
      <p:sp>
        <p:nvSpPr>
          <p:cNvPr id="6" name="フッター プレースホルダー 3">
            <a:extLst>
              <a:ext uri="{FF2B5EF4-FFF2-40B4-BE49-F238E27FC236}">
                <a16:creationId xmlns:a16="http://schemas.microsoft.com/office/drawing/2014/main" id="{58F6060E-3B9A-4030-9B8F-18C2BCD71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6598800"/>
            <a:ext cx="7686951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© Company Name</a:t>
            </a:r>
            <a:endParaRPr lang="ja-JP" altLang="en-US" dirty="0"/>
          </a:p>
        </p:txBody>
      </p:sp>
      <p:sp>
        <p:nvSpPr>
          <p:cNvPr id="7" name="スライド番号プレースホルダー 11">
            <a:extLst>
              <a:ext uri="{FF2B5EF4-FFF2-40B4-BE49-F238E27FC236}">
                <a16:creationId xmlns:a16="http://schemas.microsoft.com/office/drawing/2014/main" id="{BCC17971-7247-4477-9051-82E45DC9A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96" y="6598800"/>
            <a:ext cx="4247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t>Page</a:t>
            </a:r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  <a:cs typeface="Arial" panose="020B0604020202020204" pitchFamily="34" charset="0"/>
              </a:rPr>
              <a:pPr/>
              <a:t>‹#›</a:t>
            </a:fld>
            <a:endParaRPr lang="ja-JP" altLang="en-US" dirty="0">
              <a:solidFill>
                <a:srgbClr val="505050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0C7C17D-D80E-4BDF-9CB9-75F35F37C833}"/>
              </a:ext>
            </a:extLst>
          </p:cNvPr>
          <p:cNvSpPr txBox="1">
            <a:spLocks/>
          </p:cNvSpPr>
          <p:nvPr userDrawn="1"/>
        </p:nvSpPr>
        <p:spPr>
          <a:xfrm>
            <a:off x="9266675" y="777878"/>
            <a:ext cx="4335025" cy="5641963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18097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n"/>
              <a:defRPr kumimoji="1" lang="ja-JP" altLang="en-US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361950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542925" indent="-180975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buFont typeface="Wingdings" panose="05000000000000000000" pitchFamily="2" charset="2"/>
              <a:buChar char="p"/>
            </a:pP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This page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does not include either the field for Table of Contents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strike="noStrike" dirty="0">
                <a:solidFill>
                  <a:srgbClr val="DC1E37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 “main message” area</a:t>
            </a:r>
            <a:r>
              <a:rPr lang="en-US" altLang="ja-JP" sz="1400" b="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.</a:t>
            </a:r>
            <a:endParaRPr lang="en-US" altLang="ja-JP" b="0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kumimoji="1"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1"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&lt;Field for Table of Contents&gt;</a:t>
            </a:r>
          </a:p>
          <a:p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You can choose slides with/ without this field. Make sure to use the same type of slides for one presentation.</a:t>
            </a:r>
          </a:p>
          <a:p>
            <a:pPr marL="0" indent="0">
              <a:buNone/>
            </a:pPr>
            <a:endParaRPr lang="en-US" altLang="ja-JP" sz="1400" strike="noStrike" dirty="0">
              <a:solidFill>
                <a:schemeClr val="tx1"/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1400" strike="noStrike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&lt;Font&gt;</a:t>
            </a:r>
          </a:p>
          <a:p>
            <a:pPr marL="180975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use Arial or default sans serif font for your region.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&lt;Layout&gt;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to keep clear space and do not obstruct the FLYING-Y and YANMAR logos in the header.</a:t>
            </a: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endParaRPr lang="en-US" altLang="ja-JP" strike="no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&lt;Others&gt;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“main message” area, do not enter the Table of Contents item, but rather, briefly describe the page content.</a:t>
            </a:r>
          </a:p>
          <a:p>
            <a:pPr marL="180975" lvl="0" indent="-180975">
              <a:buFont typeface="Wingdings" panose="05000000000000000000" pitchFamily="2" charset="2"/>
              <a:buChar char="n"/>
            </a:pPr>
            <a:r>
              <a:rPr lang="en-US" altLang="ja-JP" strike="noStrik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do not delete the page number.</a:t>
            </a:r>
          </a:p>
        </p:txBody>
      </p:sp>
    </p:spTree>
    <p:extLst>
      <p:ext uri="{BB962C8B-B14F-4D97-AF65-F5344CB8AC3E}">
        <p14:creationId xmlns:p14="http://schemas.microsoft.com/office/powerpoint/2010/main" val="3504545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511">
          <p15:clr>
            <a:srgbClr val="FBAE40"/>
          </p15:clr>
        </p15:guide>
        <p15:guide id="4" pos="249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最終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650" y="2617155"/>
            <a:ext cx="2940700" cy="14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433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03200" y="3212976"/>
            <a:ext cx="6480000" cy="432000"/>
          </a:xfrm>
          <a:prstGeom prst="rect">
            <a:avLst/>
          </a:prstGeom>
        </p:spPr>
        <p:txBody>
          <a:bodyPr lIns="36000" tIns="0" rIns="0" bIns="0" anchor="ctr" anchorCtr="0">
            <a:noAutofit/>
          </a:bodyPr>
          <a:lstStyle>
            <a:lvl1pPr marL="0" indent="0" algn="l">
              <a:lnSpc>
                <a:spcPts val="3500"/>
              </a:lnSpc>
              <a:buNone/>
              <a:defRPr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/>
              <a:t>Subtitle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403200" y="4077072"/>
            <a:ext cx="5112568" cy="1944216"/>
          </a:xfrm>
          <a:prstGeom prst="rect">
            <a:avLst/>
          </a:prstGeom>
        </p:spPr>
        <p:txBody>
          <a:bodyPr lIns="36000" tIns="36000" rIns="0" bIns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600" baseline="0"/>
            </a:lvl1pPr>
          </a:lstStyle>
          <a:p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2018/xx/xx</a:t>
            </a:r>
            <a:b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kumimoji="1" lang="en-US" altLang="ja-JP" sz="1600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Xx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Division</a:t>
            </a:r>
            <a:b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Yanmar Marine International</a:t>
            </a: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403199" y="1771650"/>
            <a:ext cx="489167" cy="43321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lIns="36000" tIns="36000" bIns="0" anchor="ctr">
            <a:noAutofit/>
          </a:bodyPr>
          <a:lstStyle>
            <a:lvl1pPr algn="l">
              <a:defRPr sz="1400" baseline="0"/>
            </a:lvl1pPr>
          </a:lstStyle>
          <a:p>
            <a:pPr lvl="0"/>
            <a:r>
              <a:rPr kumimoji="1" lang="en-US" altLang="ja-JP" err="1"/>
              <a:t>SLx</a:t>
            </a:r>
            <a:endParaRPr kumimoji="1" lang="ja-JP" altLang="en-US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974075" y="1769584"/>
            <a:ext cx="5636288" cy="43321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tIns="36000" bIns="36000" anchor="ctr">
            <a:noAutofit/>
          </a:bodyPr>
          <a:lstStyle>
            <a:lvl1pPr algn="l">
              <a:defRPr sz="1200"/>
            </a:lvl1pPr>
          </a:lstStyle>
          <a:p>
            <a:pPr lvl="0"/>
            <a:r>
              <a:rPr kumimoji="1" lang="en-US" altLang="ja-JP" dirty="0"/>
              <a:t>Disclosure scope(for SL2)</a:t>
            </a:r>
            <a:endParaRPr kumimoji="1" lang="ja-JP" altLang="en-US" dirty="0"/>
          </a:p>
        </p:txBody>
      </p:sp>
      <p:sp>
        <p:nvSpPr>
          <p:cNvPr id="24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7331194" y="6476713"/>
            <a:ext cx="493725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Page: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</a:rPr>
              <a:pPr/>
              <a:t>‹#›</a:t>
            </a:fld>
            <a:endParaRPr lang="ja-JP" altLang="en-US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5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69078" y="6476713"/>
            <a:ext cx="1810288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</a:t>
            </a:r>
            <a:r>
              <a:rPr lang="nl-NL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Yanmar Marine International B.V.</a:t>
            </a:r>
            <a:r>
              <a:rPr lang="zh-CN" altLang="en-US" dirty="0">
                <a:solidFill>
                  <a:srgbClr val="505050">
                    <a:lumMod val="50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</a:t>
            </a:r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6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6610363" y="6476713"/>
            <a:ext cx="648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0CE37815-9064-4A7A-8FD8-33E317500A07}" type="datetime1">
              <a:rPr lang="ja-JP" altLang="en-US" smtClean="0"/>
              <a:t>2024/5/29</a:t>
            </a:fld>
            <a:endParaRPr lang="ja-JP" altLang="en-US"/>
          </a:p>
        </p:txBody>
      </p:sp>
      <p:sp>
        <p:nvSpPr>
          <p:cNvPr id="28" name="タイトル 1"/>
          <p:cNvSpPr>
            <a:spLocks noGrp="1"/>
          </p:cNvSpPr>
          <p:nvPr>
            <p:ph type="title" hasCustomPrompt="1"/>
          </p:nvPr>
        </p:nvSpPr>
        <p:spPr>
          <a:xfrm>
            <a:off x="403200" y="2540063"/>
            <a:ext cx="6480000" cy="663575"/>
          </a:xfrm>
          <a:prstGeom prst="rect">
            <a:avLst/>
          </a:prstGeom>
        </p:spPr>
        <p:txBody>
          <a:bodyPr lIns="36000" tIns="0" rIns="0" bIns="0" anchor="ctr">
            <a:noAutofit/>
          </a:bodyPr>
          <a:lstStyle>
            <a:lvl1pPr>
              <a:defRPr sz="3200" b="1"/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917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49">
          <p15:clr>
            <a:srgbClr val="FBAE40"/>
          </p15:clr>
        </p15:guide>
        <p15:guide id="3" orient="horz" pos="2160">
          <p15:clr>
            <a:srgbClr val="FBAE40"/>
          </p15:clr>
        </p15:guide>
        <p15:guide id="6" pos="551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7331194" y="6476713"/>
            <a:ext cx="493725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Page: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</a:rPr>
              <a:pPr/>
              <a:t>‹#›</a:t>
            </a:fld>
            <a:endParaRPr lang="ja-JP" altLang="en-US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69078" y="6476713"/>
            <a:ext cx="1810288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</a:t>
            </a:r>
            <a:r>
              <a:rPr lang="nl-NL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Yanmar Marine International B.V.</a:t>
            </a:r>
            <a:r>
              <a:rPr lang="zh-CN" altLang="en-US" dirty="0">
                <a:solidFill>
                  <a:srgbClr val="505050">
                    <a:lumMod val="50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</a:t>
            </a:r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cxnSp>
        <p:nvCxnSpPr>
          <p:cNvPr id="7" name="直線コネクタ 6"/>
          <p:cNvCxnSpPr/>
          <p:nvPr userDrawn="1"/>
        </p:nvCxnSpPr>
        <p:spPr>
          <a:xfrm flipV="1">
            <a:off x="415237" y="187121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 userDrawn="1"/>
        </p:nvSpPr>
        <p:spPr>
          <a:xfrm>
            <a:off x="396000" y="187121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540000" y="237265"/>
            <a:ext cx="1660940" cy="20185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12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Table</a:t>
            </a:r>
            <a:r>
              <a:rPr kumimoji="1" lang="en-US" altLang="ja-JP" sz="1200" b="1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of Contents</a:t>
            </a:r>
            <a:endParaRPr kumimoji="1" lang="ja-JP" altLang="en-US" sz="1200" b="1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198316" y="204498"/>
            <a:ext cx="2266263" cy="1800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en-US" altLang="ja-JP"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Proprietary</a:t>
            </a:r>
            <a:r>
              <a:rPr lang="en-US" altLang="ja-JP" sz="8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and Confidential Information - </a:t>
            </a:r>
            <a:endParaRPr lang="en-US" altLang="ja-JP" sz="80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8398726" y="225036"/>
            <a:ext cx="260255" cy="159462"/>
          </a:xfrm>
          <a:prstGeom prst="rect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txBody>
          <a:bodyPr wrap="none" lIns="36000" tIns="18000" rIns="36000" bIns="18000" anchor="ctr">
            <a:spAutoFit/>
          </a:bodyPr>
          <a:lstStyle/>
          <a:p>
            <a:r>
              <a:rPr lang="en-US" altLang="ja-JP" sz="800" b="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SL2</a:t>
            </a:r>
            <a:endParaRPr lang="ja-JP" altLang="en-US" sz="800" b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6610363" y="6476713"/>
            <a:ext cx="648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67D29416-0A3D-4CFD-8D43-D228322D5E32}" type="datetime1">
              <a:rPr lang="ja-JP" altLang="en-US" smtClean="0"/>
              <a:t>2024/5/29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71383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仕切り紙(ディバイダー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 userDrawn="1"/>
        </p:nvCxnSpPr>
        <p:spPr>
          <a:xfrm>
            <a:off x="403200" y="2346325"/>
            <a:ext cx="1736725" cy="0"/>
          </a:xfrm>
          <a:prstGeom prst="line">
            <a:avLst/>
          </a:prstGeom>
          <a:ln w="127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 userDrawn="1"/>
        </p:nvSpPr>
        <p:spPr>
          <a:xfrm>
            <a:off x="403200" y="2346325"/>
            <a:ext cx="215900" cy="6477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63550" y="2398725"/>
            <a:ext cx="6623167" cy="576000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altLang="ja-JP"/>
              <a:t>Enter Table of Contents items here</a:t>
            </a:r>
            <a:endParaRPr lang="ja-JP" altLang="en-US"/>
          </a:p>
        </p:txBody>
      </p:sp>
      <p:sp>
        <p:nvSpPr>
          <p:cNvPr id="16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7331194" y="6476713"/>
            <a:ext cx="493725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Page: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</a:rPr>
              <a:pPr/>
              <a:t>‹#›</a:t>
            </a:fld>
            <a:endParaRPr lang="ja-JP" altLang="en-US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17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69078" y="6476713"/>
            <a:ext cx="1810288" cy="1231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</a:t>
            </a:r>
            <a:r>
              <a:rPr lang="nl-NL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Yanmar Marine International B.V.</a:t>
            </a:r>
            <a:r>
              <a:rPr lang="zh-CN" altLang="en-US" dirty="0">
                <a:solidFill>
                  <a:srgbClr val="505050">
                    <a:lumMod val="50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</a:t>
            </a:r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198316" y="204498"/>
            <a:ext cx="2266263" cy="1800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en-US" altLang="ja-JP"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Proprietary</a:t>
            </a:r>
            <a:r>
              <a:rPr lang="en-US" altLang="ja-JP" sz="8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and Confidential Information - </a:t>
            </a:r>
            <a:endParaRPr lang="en-US" altLang="ja-JP" sz="80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8398726" y="225036"/>
            <a:ext cx="260255" cy="159462"/>
          </a:xfrm>
          <a:prstGeom prst="rect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txBody>
          <a:bodyPr wrap="none" lIns="36000" tIns="18000" rIns="36000" bIns="18000" anchor="ctr">
            <a:spAutoFit/>
          </a:bodyPr>
          <a:lstStyle/>
          <a:p>
            <a:r>
              <a:rPr lang="en-US" altLang="ja-JP" sz="800" b="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SL2</a:t>
            </a:r>
            <a:endParaRPr lang="ja-JP" altLang="en-US" sz="800" b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6610363" y="6476713"/>
            <a:ext cx="648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FF6AE9C-FD7D-4A79-91E6-5805D934E2C5}" type="datetime1">
              <a:rPr lang="ja-JP" altLang="en-US" smtClean="0"/>
              <a:t>2024/5/29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07056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4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40000" y="237266"/>
            <a:ext cx="5400000" cy="180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ja-JP" altLang="en-US" sz="12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/>
            <a:r>
              <a:rPr kumimoji="1" lang="en-US" altLang="ja-JP"/>
              <a:t>Enter Table of Contents items here</a:t>
            </a:r>
            <a:endParaRPr kumimoji="1" lang="ja-JP" alt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4" hasCustomPrompt="1"/>
          </p:nvPr>
        </p:nvSpPr>
        <p:spPr>
          <a:xfrm>
            <a:off x="403200" y="540000"/>
            <a:ext cx="8352000" cy="636846"/>
          </a:xfrm>
          <a:prstGeom prst="rect">
            <a:avLst/>
          </a:prstGeom>
        </p:spPr>
        <p:txBody>
          <a:bodyPr lIns="36000" rIns="36000" anchor="b">
            <a:noAutofit/>
          </a:bodyPr>
          <a:lstStyle>
            <a:lvl1pPr>
              <a:defRPr sz="2000" b="1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lang="en-US" altLang="ja-JP"/>
              <a:t>Main Message</a:t>
            </a:r>
            <a:r>
              <a:rPr lang="ja-JP" altLang="en-US"/>
              <a:t>（</a:t>
            </a:r>
            <a:r>
              <a:rPr lang="en-US" altLang="ja-JP"/>
              <a:t>briefly describe</a:t>
            </a:r>
            <a:r>
              <a:rPr lang="ja-JP" altLang="en-US"/>
              <a:t> </a:t>
            </a:r>
            <a:r>
              <a:rPr lang="en-US" altLang="ja-JP"/>
              <a:t>the message of this slide</a:t>
            </a:r>
            <a:r>
              <a:rPr lang="ja-JP" altLang="en-US"/>
              <a:t>）</a:t>
            </a:r>
            <a:endParaRPr kumimoji="1" lang="ja-JP" altLang="en-US"/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403200" y="1224000"/>
            <a:ext cx="8353425" cy="0"/>
          </a:xfrm>
          <a:prstGeom prst="line">
            <a:avLst/>
          </a:prstGeom>
          <a:ln w="38100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7331194" y="6476713"/>
            <a:ext cx="493725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>
                <a:solidFill>
                  <a:srgbClr val="505050">
                    <a:lumMod val="50000"/>
                  </a:srgbClr>
                </a:solidFill>
              </a:rPr>
              <a:t>Page: </a:t>
            </a:r>
            <a:fld id="{63F894E6-3ED7-481F-8095-194F80EC31CC}" type="slidenum">
              <a:rPr lang="ja-JP" altLang="en-US" smtClean="0">
                <a:solidFill>
                  <a:srgbClr val="505050">
                    <a:lumMod val="50000"/>
                  </a:srgbClr>
                </a:solidFill>
              </a:rPr>
              <a:pPr/>
              <a:t>‹#›</a:t>
            </a:fld>
            <a:endParaRPr lang="ja-JP" altLang="en-US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3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3669078" y="6476713"/>
            <a:ext cx="1810288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© </a:t>
            </a:r>
            <a:r>
              <a:rPr lang="nl-NL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Yanmar Marine International B.V.</a:t>
            </a:r>
            <a:r>
              <a:rPr lang="zh-CN" altLang="en-US" dirty="0">
                <a:solidFill>
                  <a:srgbClr val="505050">
                    <a:lumMod val="50000"/>
                  </a:srgb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</a:t>
            </a:r>
            <a:endParaRPr lang="ja-JP" altLang="en-US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5" name="タイトル 1"/>
          <p:cNvSpPr txBox="1">
            <a:spLocks/>
          </p:cNvSpPr>
          <p:nvPr userDrawn="1"/>
        </p:nvSpPr>
        <p:spPr>
          <a:xfrm>
            <a:off x="403200" y="6140464"/>
            <a:ext cx="8352000" cy="200023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ja-JP" altLang="en-US" sz="2400" b="1" kern="12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endParaRPr lang="en-US" altLang="ja-JP" sz="1000" b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15" hasCustomPrompt="1"/>
          </p:nvPr>
        </p:nvSpPr>
        <p:spPr>
          <a:xfrm>
            <a:off x="403200" y="6176751"/>
            <a:ext cx="8353425" cy="16373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000" baseline="0"/>
            </a:lvl1pPr>
          </a:lstStyle>
          <a:p>
            <a:pPr lvl="0"/>
            <a:r>
              <a:rPr kumimoji="1" lang="en-US" altLang="ja-JP"/>
              <a:t>Use footnotes and references as required</a:t>
            </a:r>
            <a:endParaRPr kumimoji="1" lang="ja-JP" altLang="en-US"/>
          </a:p>
        </p:txBody>
      </p:sp>
      <p:sp>
        <p:nvSpPr>
          <p:cNvPr id="32" name="コンテンツ プレースホルダー 31"/>
          <p:cNvSpPr>
            <a:spLocks noGrp="1"/>
          </p:cNvSpPr>
          <p:nvPr>
            <p:ph sz="quarter" idx="16" hasCustomPrompt="1"/>
          </p:nvPr>
        </p:nvSpPr>
        <p:spPr>
          <a:xfrm>
            <a:off x="403200" y="1340587"/>
            <a:ext cx="8352000" cy="4763590"/>
          </a:xfrm>
          <a:prstGeom prst="rect">
            <a:avLst/>
          </a:prstGeom>
          <a:noFill/>
          <a:ln w="38100">
            <a:noFill/>
          </a:ln>
        </p:spPr>
        <p:txBody>
          <a:bodyPr/>
          <a:lstStyle>
            <a:lvl1pPr marL="342900" indent="-342900">
              <a:buFont typeface="Wingdings" panose="05000000000000000000" pitchFamily="2" charset="2"/>
              <a:buChar char="n"/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914400" indent="-457200">
              <a:buFont typeface="Wingdings" panose="05000000000000000000" pitchFamily="2" charset="2"/>
              <a:buChar char="Ø"/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1257300" indent="-342900">
              <a:buFont typeface="Wingdings" panose="05000000000000000000" pitchFamily="2" charset="2"/>
              <a:buChar char="ü"/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6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</a:lstStyle>
          <a:p>
            <a:pPr lvl="0"/>
            <a:r>
              <a:rPr kumimoji="1" lang="en-US" altLang="ja-JP" sz="1600">
                <a:solidFill>
                  <a:prstClr val="black"/>
                </a:solidFill>
              </a:rPr>
              <a:t>Using diagrams of graphs, set out your points succinctly</a:t>
            </a:r>
            <a:endParaRPr kumimoji="1" lang="en-US" altLang="ja-JP"/>
          </a:p>
          <a:p>
            <a:pPr lvl="1"/>
            <a:r>
              <a:rPr kumimoji="1" lang="en-US" altLang="ja-JP"/>
              <a:t>2nd Level</a:t>
            </a:r>
          </a:p>
          <a:p>
            <a:pPr lvl="2"/>
            <a:r>
              <a:rPr kumimoji="1" lang="en-US" altLang="ja-JP"/>
              <a:t>3rd Level</a:t>
            </a:r>
            <a:endParaRPr kumimoji="1" lang="ja-JP" altLang="en-US"/>
          </a:p>
          <a:p>
            <a:pPr lvl="3"/>
            <a:endParaRPr kumimoji="1" lang="en-US" altLang="ja-JP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6198316" y="204498"/>
            <a:ext cx="2266263" cy="1800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en-US" altLang="ja-JP" sz="8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Proprietary</a:t>
            </a:r>
            <a:r>
              <a:rPr lang="en-US" altLang="ja-JP" sz="8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and Confidential Information - </a:t>
            </a:r>
            <a:endParaRPr lang="en-US" altLang="ja-JP" sz="80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8398726" y="225036"/>
            <a:ext cx="260255" cy="159462"/>
          </a:xfrm>
          <a:prstGeom prst="rect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txBody>
          <a:bodyPr wrap="none" lIns="36000" tIns="18000" rIns="36000" bIns="18000" anchor="ctr">
            <a:spAutoFit/>
          </a:bodyPr>
          <a:lstStyle/>
          <a:p>
            <a:r>
              <a:rPr lang="en-US" altLang="ja-JP" sz="800" b="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SL2</a:t>
            </a:r>
            <a:endParaRPr lang="ja-JP" altLang="en-US" sz="800" b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0" name="直線コネクタ 19"/>
          <p:cNvCxnSpPr/>
          <p:nvPr userDrawn="1"/>
        </p:nvCxnSpPr>
        <p:spPr>
          <a:xfrm flipV="1">
            <a:off x="415237" y="187121"/>
            <a:ext cx="792336" cy="1"/>
          </a:xfrm>
          <a:prstGeom prst="line">
            <a:avLst/>
          </a:prstGeom>
          <a:ln w="3175">
            <a:solidFill>
              <a:srgbClr val="DC1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 userDrawn="1"/>
        </p:nvSpPr>
        <p:spPr>
          <a:xfrm>
            <a:off x="396000" y="187121"/>
            <a:ext cx="72859" cy="252000"/>
          </a:xfrm>
          <a:prstGeom prst="rect">
            <a:avLst/>
          </a:prstGeom>
          <a:solidFill>
            <a:srgbClr val="DC1E37"/>
          </a:solidFill>
          <a:ln w="3175">
            <a:solidFill>
              <a:srgbClr val="DC1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6610363" y="6476713"/>
            <a:ext cx="648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03B483CE-B2A4-4FB8-A669-028CABAADDCA}" type="datetime1">
              <a:rPr lang="ja-JP" altLang="en-US" smtClean="0"/>
              <a:t>2024/5/29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8730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511">
          <p15:clr>
            <a:srgbClr val="FBAE40"/>
          </p15:clr>
        </p15:guide>
        <p15:guide id="4" pos="249">
          <p15:clr>
            <a:srgbClr val="FBAE40"/>
          </p15:clr>
        </p15:guide>
        <p15:guide id="5" orient="horz" pos="119">
          <p15:clr>
            <a:srgbClr val="FBAE40"/>
          </p15:clr>
        </p15:guide>
        <p15:guide id="7" orient="horz" pos="420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最終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650" y="2617155"/>
            <a:ext cx="2940700" cy="14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64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kitamurayusuke\Desktop\yanmar wmf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464" y="6418157"/>
            <a:ext cx="792000" cy="1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87" y="6345352"/>
            <a:ext cx="504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直線コネクタ 4"/>
          <p:cNvCxnSpPr/>
          <p:nvPr userDrawn="1"/>
        </p:nvCxnSpPr>
        <p:spPr>
          <a:xfrm>
            <a:off x="395288" y="908720"/>
            <a:ext cx="8353425" cy="0"/>
          </a:xfrm>
          <a:prstGeom prst="line">
            <a:avLst/>
          </a:prstGeom>
          <a:noFill/>
          <a:ln w="31750" cap="flat" cmpd="sng" algn="ctr">
            <a:solidFill>
              <a:srgbClr val="DC1E37"/>
            </a:solidFill>
            <a:prstDash val="solid"/>
          </a:ln>
          <a:effectLst/>
        </p:spPr>
      </p:cxnSp>
      <p:cxnSp>
        <p:nvCxnSpPr>
          <p:cNvPr id="43" name="直線コネクタ 12"/>
          <p:cNvCxnSpPr/>
          <p:nvPr userDrawn="1"/>
        </p:nvCxnSpPr>
        <p:spPr>
          <a:xfrm flipV="1">
            <a:off x="395288" y="44624"/>
            <a:ext cx="792336" cy="1"/>
          </a:xfrm>
          <a:prstGeom prst="line">
            <a:avLst/>
          </a:prstGeom>
          <a:noFill/>
          <a:ln w="3175" cap="flat" cmpd="sng" algn="ctr">
            <a:solidFill>
              <a:srgbClr val="DC1E37"/>
            </a:solidFill>
            <a:prstDash val="solid"/>
          </a:ln>
          <a:effectLst/>
        </p:spPr>
      </p:cxnSp>
      <p:sp>
        <p:nvSpPr>
          <p:cNvPr id="44" name="正方形/長方形 6"/>
          <p:cNvSpPr/>
          <p:nvPr userDrawn="1"/>
        </p:nvSpPr>
        <p:spPr>
          <a:xfrm>
            <a:off x="395288" y="44624"/>
            <a:ext cx="72859" cy="216024"/>
          </a:xfrm>
          <a:prstGeom prst="rect">
            <a:avLst/>
          </a:prstGeom>
          <a:solidFill>
            <a:srgbClr val="DC1E37"/>
          </a:solidFill>
          <a:ln w="3175" cap="flat" cmpd="sng" algn="ctr">
            <a:solidFill>
              <a:srgbClr val="DC1E37"/>
            </a:solidFill>
            <a:prstDash val="solid"/>
          </a:ln>
          <a:effectLst/>
        </p:spPr>
        <p:txBody>
          <a:bodyPr lIns="91398" tIns="45699" rIns="91398" bIns="45699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</p:txBody>
      </p:sp>
      <p:sp>
        <p:nvSpPr>
          <p:cNvPr id="53" name="Title Placeholder 5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15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idx="1"/>
          </p:nvPr>
        </p:nvSpPr>
        <p:spPr>
          <a:xfrm>
            <a:off x="628650" y="936813"/>
            <a:ext cx="7886700" cy="1984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noProof="0" dirty="0"/>
              <a:t>Fourth</a:t>
            </a:r>
            <a:r>
              <a:rPr lang="en-US" dirty="0"/>
              <a:t>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4"/>
          </p:nvPr>
        </p:nvSpPr>
        <p:spPr>
          <a:xfrm>
            <a:off x="7112000" y="6356351"/>
            <a:ext cx="719667" cy="2410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Page: </a:t>
            </a:r>
            <a:fld id="{120C4B9B-BD0C-4DED-8DDE-6407782161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1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7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84FBB882-0AAA-4608-8CAC-90329E023E8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28464" y="252000"/>
            <a:ext cx="1620000" cy="19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5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kumimoji="1" lang="ja-JP" altLang="en-US" sz="2400" b="0" kern="1200" dirty="0" smtClean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lang="ja-JP" altLang="en-US" sz="2200" kern="1200" dirty="0" smtClean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4" orient="horz" pos="420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itamurayusuke\Desktop\yanmar wmf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464" y="6485073"/>
            <a:ext cx="792000" cy="1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kitamurayusuke\Desktop\yanmar wmf_FLYING Y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87" y="6412268"/>
            <a:ext cx="504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88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kumimoji="1" lang="ja-JP" altLang="en-US" sz="2400" b="0" kern="1200" dirty="0" smtClean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lang="ja-JP" altLang="en-US" sz="2200" kern="1200" dirty="0" smtClean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4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2DEEB-B910-45D6-9C4D-9E0470B8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noProof="0" dirty="0"/>
              <a:t>6LY CR-SCR specification Data sheet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620393-951F-493E-8C61-1108CABA4E93}"/>
              </a:ext>
            </a:extLst>
          </p:cNvPr>
          <p:cNvSpPr txBox="1">
            <a:spLocks/>
          </p:cNvSpPr>
          <p:nvPr/>
        </p:nvSpPr>
        <p:spPr>
          <a:xfrm>
            <a:off x="611559" y="5187428"/>
            <a:ext cx="6623167" cy="510806"/>
          </a:xfrm>
          <a:prstGeom prst="rect">
            <a:avLst/>
          </a:prstGeom>
          <a:noFill/>
        </p:spPr>
        <p:txBody>
          <a:bodyPr vert="horz" lIns="90000" tIns="45720" rIns="90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01/12/2023	</a:t>
            </a:r>
          </a:p>
        </p:txBody>
      </p:sp>
    </p:spTree>
    <p:extLst>
      <p:ext uri="{BB962C8B-B14F-4D97-AF65-F5344CB8AC3E}">
        <p14:creationId xmlns:p14="http://schemas.microsoft.com/office/powerpoint/2010/main" val="147612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586A6E-A20E-28AA-2E62-DE25D8013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63" y="2771862"/>
            <a:ext cx="6890873" cy="370498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F6FA15-113D-C740-2334-AD471C310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982133"/>
            <a:ext cx="8359245" cy="2062103"/>
          </a:xfrm>
        </p:spPr>
        <p:txBody>
          <a:bodyPr/>
          <a:lstStyle/>
          <a:p>
            <a:pPr algn="just"/>
            <a:r>
              <a:rPr lang="en-US" dirty="0" err="1"/>
              <a:t>Yanmar's</a:t>
            </a:r>
            <a:r>
              <a:rPr lang="en-US" dirty="0"/>
              <a:t> IMO Tier III solution epitomizes excellence, harnessing the power of the compact, lightweight, and robust 6LY common rail 6-cylinder in-line engine, available in 400 and 440 </a:t>
            </a:r>
            <a:r>
              <a:rPr lang="en-US" dirty="0" err="1"/>
              <a:t>mHp</a:t>
            </a:r>
            <a:r>
              <a:rPr lang="en-US" dirty="0"/>
              <a:t> variants. Crafted with precision in-house, this integrated system incorporates an advanced Selective Catalytic Reduction (SCR) system, meticulously designed to comply with the latest MARPOL IMO III regulations.</a:t>
            </a:r>
          </a:p>
          <a:p>
            <a:pPr algn="just"/>
            <a:r>
              <a:rPr lang="en-US" dirty="0"/>
              <a:t>Our Tier III solution is a testament to </a:t>
            </a:r>
            <a:r>
              <a:rPr lang="en-US" dirty="0" err="1"/>
              <a:t>Yanmar's</a:t>
            </a:r>
            <a:r>
              <a:rPr lang="en-US" dirty="0"/>
              <a:t> commitment to delivering the highest quality. It has undergone thorough certification by DNV, ensuring that it not only meets but exceeds industry standards.</a:t>
            </a:r>
            <a:endParaRPr lang="LID4096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2707FB-9128-B828-8FEB-6EDF3BF5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Yanmar IMO teir III solution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805BF-332D-3045-781D-626BAD1DE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Page: </a:t>
            </a:r>
            <a:fld id="{120C4B9B-BD0C-4DED-8DDE-6407782161B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B08A5E-45EE-4390-DC89-A1B970E309EA}"/>
              </a:ext>
            </a:extLst>
          </p:cNvPr>
          <p:cNvSpPr txBox="1"/>
          <p:nvPr/>
        </p:nvSpPr>
        <p:spPr>
          <a:xfrm>
            <a:off x="459488" y="210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Meiryo UI" panose="020B0604030504040204" pitchFamily="34" charset="-128"/>
                <a:ea typeface="Meiryo UI" panose="020B0604030504040204" pitchFamily="34" charset="-128"/>
                <a:cs typeface="Arial" panose="020B0604020202020204" pitchFamily="34" charset="0"/>
              </a:rPr>
              <a:t>6LY CR x SCR</a:t>
            </a:r>
            <a:endParaRPr lang="LID4096" sz="1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B687652-78E9-0D65-8082-D0B73AB4511E}"/>
              </a:ext>
            </a:extLst>
          </p:cNvPr>
          <p:cNvSpPr/>
          <p:nvPr/>
        </p:nvSpPr>
        <p:spPr>
          <a:xfrm>
            <a:off x="185737" y="3581399"/>
            <a:ext cx="1852613" cy="642643"/>
          </a:xfrm>
          <a:prstGeom prst="wedgeRoundRectCallout">
            <a:avLst>
              <a:gd name="adj1" fmla="val 73680"/>
              <a:gd name="adj2" fmla="val 11425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50L </a:t>
            </a:r>
            <a:r>
              <a:rPr lang="en-US" dirty="0" err="1"/>
              <a:t>Adblue</a:t>
            </a:r>
            <a:r>
              <a:rPr lang="en-US" dirty="0"/>
              <a:t> Tank</a:t>
            </a:r>
            <a:endParaRPr lang="LID4096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A8E73EF-963B-710E-156A-9A165B848B88}"/>
              </a:ext>
            </a:extLst>
          </p:cNvPr>
          <p:cNvSpPr/>
          <p:nvPr/>
        </p:nvSpPr>
        <p:spPr>
          <a:xfrm>
            <a:off x="3761211" y="2766663"/>
            <a:ext cx="1852613" cy="642643"/>
          </a:xfrm>
          <a:prstGeom prst="wedgeRoundRectCallout">
            <a:avLst>
              <a:gd name="adj1" fmla="val -46261"/>
              <a:gd name="adj2" fmla="val 17054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150L </a:t>
            </a:r>
            <a:r>
              <a:rPr lang="en-US" dirty="0" err="1"/>
              <a:t>Adblue</a:t>
            </a:r>
            <a:r>
              <a:rPr lang="en-US" dirty="0"/>
              <a:t> Tank</a:t>
            </a:r>
            <a:endParaRPr lang="LID4096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88D7F5F-F40E-9ABA-4E87-14E7CDDE2F2A}"/>
              </a:ext>
            </a:extLst>
          </p:cNvPr>
          <p:cNvSpPr/>
          <p:nvPr/>
        </p:nvSpPr>
        <p:spPr>
          <a:xfrm>
            <a:off x="4936238" y="5834209"/>
            <a:ext cx="1852613" cy="642643"/>
          </a:xfrm>
          <a:prstGeom prst="wedgeRoundRectCallout">
            <a:avLst>
              <a:gd name="adj1" fmla="val -63765"/>
              <a:gd name="adj2" fmla="val -1001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SCR unit</a:t>
            </a:r>
            <a:endParaRPr lang="LID4096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7BEE248-4F66-49F7-4E46-7FEA11038E3A}"/>
              </a:ext>
            </a:extLst>
          </p:cNvPr>
          <p:cNvSpPr/>
          <p:nvPr/>
        </p:nvSpPr>
        <p:spPr>
          <a:xfrm>
            <a:off x="1017213" y="6192355"/>
            <a:ext cx="1852613" cy="642643"/>
          </a:xfrm>
          <a:prstGeom prst="wedgeRoundRectCallout">
            <a:avLst>
              <a:gd name="adj1" fmla="val 68246"/>
              <a:gd name="adj2" fmla="val -940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Optional mixing elbow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756044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A68B5-6B98-4987-8E74-46D83C454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Page: </a:t>
            </a:r>
            <a:fld id="{120C4B9B-BD0C-4DED-8DDE-6407782161BC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3ECA159-DDC5-41B6-9BBF-AC8768FFD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626570"/>
              </p:ext>
            </p:extLst>
          </p:nvPr>
        </p:nvGraphicFramePr>
        <p:xfrm>
          <a:off x="478198" y="946151"/>
          <a:ext cx="8187604" cy="5166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35808">
                  <a:extLst>
                    <a:ext uri="{9D8B030D-6E8A-4147-A177-3AD203B41FA5}">
                      <a16:colId xmlns:a16="http://schemas.microsoft.com/office/drawing/2014/main" val="2916437568"/>
                    </a:ext>
                  </a:extLst>
                </a:gridCol>
                <a:gridCol w="2575898">
                  <a:extLst>
                    <a:ext uri="{9D8B030D-6E8A-4147-A177-3AD203B41FA5}">
                      <a16:colId xmlns:a16="http://schemas.microsoft.com/office/drawing/2014/main" val="1061401132"/>
                    </a:ext>
                  </a:extLst>
                </a:gridCol>
                <a:gridCol w="2575898">
                  <a:extLst>
                    <a:ext uri="{9D8B030D-6E8A-4147-A177-3AD203B41FA5}">
                      <a16:colId xmlns:a16="http://schemas.microsoft.com/office/drawing/2014/main" val="1988172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Item </a:t>
                      </a:r>
                      <a:endParaRPr lang="LID4096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Operating parameter/ requirements /specs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1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Engine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Yanmar 6LY CR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842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Supported power range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6LY400</a:t>
                      </a:r>
                      <a:endParaRPr lang="LID4096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6LY440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0465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/>
                      <a:r>
                        <a:rPr lang="nl-NL" sz="1600" dirty="0"/>
                        <a:t>Max output at cranckshaft (kW)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294 kW@3300 rpm</a:t>
                      </a:r>
                      <a:endParaRPr lang="LID4096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324kW@3300 rpm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4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Fuel 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Max allowable sulfur content 500 ppm.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EN590 &amp; ASTM D975.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Weight (</a:t>
                      </a:r>
                      <a:r>
                        <a:rPr lang="en-US" sz="1600" dirty="0" err="1"/>
                        <a:t>Engine+SCR</a:t>
                      </a:r>
                      <a:r>
                        <a:rPr lang="en-US" sz="1600" dirty="0"/>
                        <a:t>) (kg)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668 kg (DEF Tank not included)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9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SCR Operation Conditions</a:t>
                      </a:r>
                    </a:p>
                    <a:p>
                      <a:pPr algn="l"/>
                      <a:r>
                        <a:rPr lang="en-US" sz="1600" dirty="0"/>
                        <a:t>(Exhaust temperatures °C) 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 err="1"/>
                        <a:t>Texh</a:t>
                      </a:r>
                      <a:r>
                        <a:rPr lang="en-US" sz="1600" dirty="0"/>
                        <a:t> min = 220°C is the min exhaust gas temp at the inlet of the SCR chamber for reductant injection.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 err="1"/>
                        <a:t>Texh</a:t>
                      </a:r>
                      <a:r>
                        <a:rPr lang="en-US" sz="1600" dirty="0"/>
                        <a:t> max = 600°C is the max exhaust gas temp at the inlet of the SCR chamber.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7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Max exhaust back pressure (kPa)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Pmax = pressure 30 kPa.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7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Power supply requirements (Vdc</a:t>
                      </a:r>
                      <a:r>
                        <a:rPr lang="nl-NL" sz="1600" dirty="0"/>
                        <a:t>)</a:t>
                      </a:r>
                      <a:endParaRPr lang="en-US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24Vdc.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24Vdc,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Tamb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≤ -12°C.</a:t>
                      </a:r>
                      <a:endParaRPr lang="LID4096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0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SCR chambers and catalyst</a:t>
                      </a:r>
                      <a:endParaRPr lang="LID4096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The SCR unit: 4x Ø13” x 4” catalysts, arranged as 2x HTS4 catalysts and 2x HTS3 catalysts.</a:t>
                      </a:r>
                      <a:endParaRPr lang="LID4096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190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58BCC53-F5F7-4EEA-B1C6-7152736CF22B}"/>
              </a:ext>
            </a:extLst>
          </p:cNvPr>
          <p:cNvSpPr txBox="1"/>
          <p:nvPr/>
        </p:nvSpPr>
        <p:spPr>
          <a:xfrm>
            <a:off x="459488" y="210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Meiryo UI" panose="020B0604030504040204" pitchFamily="34" charset="-128"/>
                <a:ea typeface="Meiryo UI" panose="020B0604030504040204" pitchFamily="34" charset="-128"/>
                <a:cs typeface="Arial" panose="020B0604020202020204" pitchFamily="34" charset="0"/>
              </a:rPr>
              <a:t>6LY CR x SCR</a:t>
            </a:r>
            <a:endParaRPr lang="LID4096" sz="1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0EAF55-A906-4086-A3F1-E923567D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Technical Data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0374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A68B5-6B98-4987-8E74-46D83C454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Page: </a:t>
            </a:r>
            <a:fld id="{120C4B9B-BD0C-4DED-8DDE-6407782161BC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3ECA159-DDC5-41B6-9BBF-AC8768FFD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814734"/>
              </p:ext>
            </p:extLst>
          </p:nvPr>
        </p:nvGraphicFramePr>
        <p:xfrm>
          <a:off x="478198" y="1042671"/>
          <a:ext cx="8187604" cy="4561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35808">
                  <a:extLst>
                    <a:ext uri="{9D8B030D-6E8A-4147-A177-3AD203B41FA5}">
                      <a16:colId xmlns:a16="http://schemas.microsoft.com/office/drawing/2014/main" val="2916437568"/>
                    </a:ext>
                  </a:extLst>
                </a:gridCol>
                <a:gridCol w="5151796">
                  <a:extLst>
                    <a:ext uri="{9D8B030D-6E8A-4147-A177-3AD203B41FA5}">
                      <a16:colId xmlns:a16="http://schemas.microsoft.com/office/drawing/2014/main" val="1061401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Item </a:t>
                      </a:r>
                      <a:endParaRPr lang="LID4096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Operating parameter/ requirements /specs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1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Reductant</a:t>
                      </a:r>
                      <a:endParaRPr lang="LID4096" sz="1600" dirty="0"/>
                    </a:p>
                    <a:p>
                      <a:pPr algn="l"/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Diesel Exhaust Fluid (DEF) 32.5%.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According to AUS32 and ISO 22241.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Consumption : at max load 3%.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/>
                        <a:t>Exhaust emission Compliance limit (g/kWh)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1600" dirty="0"/>
                        <a:t>0.42/2.0 g/kWh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04652"/>
                  </a:ext>
                </a:extLst>
              </a:tr>
              <a:tr h="1236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Reductant injection system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DEF Injector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37970"/>
                  </a:ext>
                </a:extLst>
              </a:tr>
              <a:tr h="242147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DEF Pump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798511"/>
                  </a:ext>
                </a:extLst>
              </a:tr>
              <a:tr h="123613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SCR ECU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40779"/>
                  </a:ext>
                </a:extLst>
              </a:tr>
              <a:tr h="1854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Adblue</a:t>
                      </a:r>
                      <a:r>
                        <a:rPr lang="en-US" sz="1600" dirty="0"/>
                        <a:t> tank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50L DEF Tank (plastic) (10kg)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90483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150L DEF Tank (SS) (71.5kg)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0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NOx sensors 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Smart NOx Sensor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7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NL" sz="1600" dirty="0"/>
                        <a:t>Temperature sensor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Measures SCR inlet exhaust gas temperature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7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NL" sz="1600" dirty="0"/>
                        <a:t>Back pressure sensor</a:t>
                      </a:r>
                      <a:endParaRPr lang="LID4096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nl-NL" sz="1600" dirty="0"/>
                        <a:t>Measures exhaust gas back pressure</a:t>
                      </a:r>
                      <a:endParaRPr lang="LID4096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0812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58BCC53-F5F7-4EEA-B1C6-7152736CF22B}"/>
              </a:ext>
            </a:extLst>
          </p:cNvPr>
          <p:cNvSpPr txBox="1"/>
          <p:nvPr/>
        </p:nvSpPr>
        <p:spPr>
          <a:xfrm>
            <a:off x="459488" y="210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Meiryo UI" panose="020B0604030504040204" pitchFamily="34" charset="-128"/>
                <a:ea typeface="Meiryo UI" panose="020B0604030504040204" pitchFamily="34" charset="-128"/>
                <a:cs typeface="Arial" panose="020B0604020202020204" pitchFamily="34" charset="0"/>
              </a:rPr>
              <a:t>6LY CR x SCR</a:t>
            </a:r>
            <a:endParaRPr lang="LID4096" sz="1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0EAF55-A906-4086-A3F1-E923567D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Technical Data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6789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DE0D75-E664-84A8-5E25-AF376687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System overview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BBB17-AD8D-E9F9-29C3-07ACF3EBD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Page: </a:t>
            </a:r>
            <a:fld id="{120C4B9B-BD0C-4DED-8DDE-6407782161B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E8A855-E991-65D6-E42C-80A449C8D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15" y="1042581"/>
            <a:ext cx="7359445" cy="5268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77E9CA-DC24-ACEE-2136-CB0C56C647C5}"/>
              </a:ext>
            </a:extLst>
          </p:cNvPr>
          <p:cNvSpPr txBox="1"/>
          <p:nvPr/>
        </p:nvSpPr>
        <p:spPr>
          <a:xfrm>
            <a:off x="459488" y="210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Meiryo UI" panose="020B0604030504040204" pitchFamily="34" charset="-128"/>
                <a:ea typeface="Meiryo UI" panose="020B0604030504040204" pitchFamily="34" charset="-128"/>
                <a:cs typeface="Arial" panose="020B0604020202020204" pitchFamily="34" charset="0"/>
              </a:rPr>
              <a:t>6LY CR x SCR</a:t>
            </a:r>
            <a:endParaRPr lang="LID4096" sz="1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6892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11B21C2-5CC0-4CA4-929C-C86381B18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873675"/>
              </p:ext>
            </p:extLst>
          </p:nvPr>
        </p:nvGraphicFramePr>
        <p:xfrm>
          <a:off x="629574" y="1363052"/>
          <a:ext cx="4960064" cy="2421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0437">
                  <a:extLst>
                    <a:ext uri="{9D8B030D-6E8A-4147-A177-3AD203B41FA5}">
                      <a16:colId xmlns:a16="http://schemas.microsoft.com/office/drawing/2014/main" val="714717254"/>
                    </a:ext>
                  </a:extLst>
                </a:gridCol>
                <a:gridCol w="1780395">
                  <a:extLst>
                    <a:ext uri="{9D8B030D-6E8A-4147-A177-3AD203B41FA5}">
                      <a16:colId xmlns:a16="http://schemas.microsoft.com/office/drawing/2014/main" val="3644703723"/>
                    </a:ext>
                  </a:extLst>
                </a:gridCol>
                <a:gridCol w="1249232">
                  <a:extLst>
                    <a:ext uri="{9D8B030D-6E8A-4147-A177-3AD203B41FA5}">
                      <a16:colId xmlns:a16="http://schemas.microsoft.com/office/drawing/2014/main" val="2135627049"/>
                    </a:ext>
                  </a:extLst>
                </a:gridCol>
              </a:tblGrid>
              <a:tr h="168670">
                <a:tc>
                  <a:txBody>
                    <a:bodyPr/>
                    <a:lstStyle/>
                    <a:p>
                      <a:r>
                        <a:rPr lang="en-US" sz="800" dirty="0"/>
                        <a:t>1- Catalyst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11- SCR ECU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21- Inlet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0307997"/>
                  </a:ext>
                </a:extLst>
              </a:tr>
              <a:tr h="168670">
                <a:tc>
                  <a:txBody>
                    <a:bodyPr/>
                    <a:lstStyle/>
                    <a:p>
                      <a:r>
                        <a:rPr lang="en-US" sz="800" dirty="0"/>
                        <a:t>2- Mixer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12-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pump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22- Backflow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2837885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3- Exhaust duct pipe (not included)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13- Inlet NOx sensor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23- Outlet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8497086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4- 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tank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14- Backpressure sensor inlet 1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24-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Backflow port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766185"/>
                  </a:ext>
                </a:extLst>
              </a:tr>
              <a:tr h="168670">
                <a:tc>
                  <a:txBody>
                    <a:bodyPr/>
                    <a:lstStyle/>
                    <a:p>
                      <a:r>
                        <a:rPr lang="en-US" sz="800" dirty="0"/>
                        <a:t>5- Sensor's bracket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15- Temperature sensor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25-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feed port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6774307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6-  Mixing elbow (optional) 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16- Backpressure sensor inlet 2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26- Connector SCR ECU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0327108"/>
                  </a:ext>
                </a:extLst>
              </a:tr>
              <a:tr h="168670">
                <a:tc>
                  <a:txBody>
                    <a:bodyPr/>
                    <a:lstStyle/>
                    <a:p>
                      <a:r>
                        <a:rPr lang="en-US" sz="800" dirty="0"/>
                        <a:t>7-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injector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17-  Outlet NOx sensor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27- Sea water connection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376617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8- NOx sensor 1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18- Interface </a:t>
                      </a:r>
                      <a:r>
                        <a:rPr lang="en-US" sz="800" dirty="0" err="1"/>
                        <a:t>Adblue</a:t>
                      </a:r>
                      <a:r>
                        <a:rPr lang="en-US" sz="800" dirty="0"/>
                        <a:t> connector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28- heating inlet/outlet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6184873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9- NOx sensor 2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19- Interface coolant connector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5491857"/>
                  </a:ext>
                </a:extLst>
              </a:tr>
              <a:tr h="291129">
                <a:tc>
                  <a:txBody>
                    <a:bodyPr/>
                    <a:lstStyle/>
                    <a:p>
                      <a:r>
                        <a:rPr lang="en-US" sz="800" dirty="0"/>
                        <a:t>10- Differential back pressure sensor 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20- Interface coolant connector</a:t>
                      </a:r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1590" marR="41590" marT="20795" marB="207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1290282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889E457-71D4-40C2-A063-A03796DF3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255640"/>
              </p:ext>
            </p:extLst>
          </p:nvPr>
        </p:nvGraphicFramePr>
        <p:xfrm>
          <a:off x="5523764" y="1445380"/>
          <a:ext cx="2876636" cy="1686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8318">
                  <a:extLst>
                    <a:ext uri="{9D8B030D-6E8A-4147-A177-3AD203B41FA5}">
                      <a16:colId xmlns:a16="http://schemas.microsoft.com/office/drawing/2014/main" val="2559603304"/>
                    </a:ext>
                  </a:extLst>
                </a:gridCol>
                <a:gridCol w="1438318">
                  <a:extLst>
                    <a:ext uri="{9D8B030D-6E8A-4147-A177-3AD203B41FA5}">
                      <a16:colId xmlns:a16="http://schemas.microsoft.com/office/drawing/2014/main" val="2716270021"/>
                    </a:ext>
                  </a:extLst>
                </a:gridCol>
              </a:tblGrid>
              <a:tr h="56223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Front side </a:t>
                      </a:r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354910"/>
                  </a:ext>
                </a:extLst>
              </a:tr>
              <a:tr h="56223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Back side</a:t>
                      </a:r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5907641"/>
                  </a:ext>
                </a:extLst>
              </a:tr>
              <a:tr h="56223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Optional </a:t>
                      </a:r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41590" marR="41590" marT="20795" marB="207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707484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C31830-C22C-4D8B-A63A-91FC56CE41FA}"/>
              </a:ext>
            </a:extLst>
          </p:cNvPr>
          <p:cNvSpPr/>
          <p:nvPr/>
        </p:nvSpPr>
        <p:spPr>
          <a:xfrm>
            <a:off x="7222018" y="1618671"/>
            <a:ext cx="1005089" cy="24260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9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E5BB02E-8554-4448-B798-8A0AB9D70841}"/>
              </a:ext>
            </a:extLst>
          </p:cNvPr>
          <p:cNvSpPr/>
          <p:nvPr/>
        </p:nvSpPr>
        <p:spPr>
          <a:xfrm>
            <a:off x="7222018" y="2167426"/>
            <a:ext cx="1005089" cy="242608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9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C0FE5D-2AEC-460A-81F8-E28973814EB8}"/>
              </a:ext>
            </a:extLst>
          </p:cNvPr>
          <p:cNvSpPr/>
          <p:nvPr/>
        </p:nvSpPr>
        <p:spPr>
          <a:xfrm>
            <a:off x="7222018" y="2716181"/>
            <a:ext cx="1005089" cy="24260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9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B2BC4C-C69C-9553-1BC8-DB29319A51FA}"/>
              </a:ext>
            </a:extLst>
          </p:cNvPr>
          <p:cNvSpPr txBox="1">
            <a:spLocks/>
          </p:cNvSpPr>
          <p:nvPr/>
        </p:nvSpPr>
        <p:spPr>
          <a:xfrm>
            <a:off x="395288" y="547283"/>
            <a:ext cx="7886700" cy="327571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System overview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5C011-402D-812F-5937-8F87DEE65DCC}"/>
              </a:ext>
            </a:extLst>
          </p:cNvPr>
          <p:cNvSpPr txBox="1"/>
          <p:nvPr/>
        </p:nvSpPr>
        <p:spPr>
          <a:xfrm>
            <a:off x="459488" y="210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Meiryo UI" panose="020B0604030504040204" pitchFamily="34" charset="-128"/>
                <a:ea typeface="Meiryo UI" panose="020B0604030504040204" pitchFamily="34" charset="-128"/>
                <a:cs typeface="Arial" panose="020B0604020202020204" pitchFamily="34" charset="0"/>
              </a:rPr>
              <a:t>6LY CR x SCR</a:t>
            </a:r>
            <a:endParaRPr lang="LID4096" sz="1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347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DCE83147-0524-422A-9D67-40FE2D09B2C8}" vid="{E381624C-AC41-4A15-8B8C-5E604AC19AD5}"/>
    </a:ext>
  </a:extLst>
</a:theme>
</file>

<file path=ppt/theme/theme2.xml><?xml version="1.0" encoding="utf-8"?>
<a:theme xmlns:a="http://schemas.openxmlformats.org/drawingml/2006/main" name="PowerPointTemplate_20170426">
  <a:themeElements>
    <a:clrScheme name="PowerPointTemplate_20170426">
      <a:dk1>
        <a:sysClr val="windowText" lastClr="000000"/>
      </a:dk1>
      <a:lt1>
        <a:srgbClr val="FFFFFF"/>
      </a:lt1>
      <a:dk2>
        <a:srgbClr val="505050"/>
      </a:dk2>
      <a:lt2>
        <a:srgbClr val="FFFFFF"/>
      </a:lt2>
      <a:accent1>
        <a:srgbClr val="EFECE3"/>
      </a:accent1>
      <a:accent2>
        <a:srgbClr val="6D98BF"/>
      </a:accent2>
      <a:accent3>
        <a:srgbClr val="EC7585"/>
      </a:accent3>
      <a:accent4>
        <a:srgbClr val="B5A579"/>
      </a:accent4>
      <a:accent5>
        <a:srgbClr val="1C2F40"/>
      </a:accent5>
      <a:accent6>
        <a:srgbClr val="DC1E37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ot="0" spcFirstLastPara="0" vertOverflow="overflow" horzOverflow="overflow" vert="horz" wrap="square" lIns="0" tIns="0" rIns="0" bIns="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kumimoji="1" sz="1400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>
        <a:spAutoFit/>
      </a:bodyPr>
      <a:lstStyle>
        <a:defPPr>
          <a:defRPr kumimoji="1" sz="14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_PowerPointTemplate_4vs3_201912" id="{F3B2503A-EF42-4BB8-81DC-DD16ABCD99D3}" vid="{6F2642D9-9A09-461E-860B-727EDAAFD774}"/>
    </a:ext>
  </a:extLst>
</a:theme>
</file>

<file path=ppt/theme/theme3.xml><?xml version="1.0" encoding="utf-8"?>
<a:theme xmlns:a="http://schemas.openxmlformats.org/drawingml/2006/main" name="1_PowerPointTemplate_20170426">
  <a:themeElements>
    <a:clrScheme name="PowerPointTemplate_20170426">
      <a:dk1>
        <a:sysClr val="windowText" lastClr="000000"/>
      </a:dk1>
      <a:lt1>
        <a:srgbClr val="FFFFFF"/>
      </a:lt1>
      <a:dk2>
        <a:srgbClr val="505050"/>
      </a:dk2>
      <a:lt2>
        <a:srgbClr val="FFFFFF"/>
      </a:lt2>
      <a:accent1>
        <a:srgbClr val="EFECE3"/>
      </a:accent1>
      <a:accent2>
        <a:srgbClr val="6D98BF"/>
      </a:accent2>
      <a:accent3>
        <a:srgbClr val="EC7585"/>
      </a:accent3>
      <a:accent4>
        <a:srgbClr val="B5A579"/>
      </a:accent4>
      <a:accent5>
        <a:srgbClr val="1C2F40"/>
      </a:accent5>
      <a:accent6>
        <a:srgbClr val="DC1E37"/>
      </a:accent6>
      <a:hlink>
        <a:srgbClr val="0000FF"/>
      </a:hlink>
      <a:folHlink>
        <a:srgbClr val="800080"/>
      </a:folHlink>
    </a:clrScheme>
    <a:fontScheme name="YHD templete - Arial">
      <a:majorFont>
        <a:latin typeface="Arial Unicode MS"/>
        <a:ea typeface="HGPｺﾞｼｯｸE"/>
        <a:cs typeface=""/>
      </a:majorFont>
      <a:minorFont>
        <a:latin typeface="Arial Unicode MS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ot="0" spcFirstLastPara="0" vertOverflow="overflow" horzOverflow="overflow" vert="horz" wrap="square" lIns="0" tIns="0" rIns="0" bIns="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kumimoji="1" sz="1400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>
        <a:spAutoFit/>
      </a:bodyPr>
      <a:lstStyle>
        <a:defPPr>
          <a:defRPr kumimoji="1" sz="14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Template_4：3_20160419_経企変更案_参考用_v04" id="{62BF5EB8-8141-4AC7-A978-3E3DB4FBBB25}" vid="{10A03C1D-3A10-407F-A0A9-0E93A51CDF6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YMI custom</Template>
  <TotalTime>306</TotalTime>
  <Words>537</Words>
  <Application>Microsoft Office PowerPoint</Application>
  <PresentationFormat>On-screen Show (4:3)</PresentationFormat>
  <Paragraphs>100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Meiryo UI</vt:lpstr>
      <vt:lpstr>Arial</vt:lpstr>
      <vt:lpstr>Arial Unicode MS</vt:lpstr>
      <vt:lpstr>Calibri</vt:lpstr>
      <vt:lpstr>Wingdings</vt:lpstr>
      <vt:lpstr>Office Theme</vt:lpstr>
      <vt:lpstr>PowerPointTemplate_20170426</vt:lpstr>
      <vt:lpstr>1_PowerPointTemplate_20170426</vt:lpstr>
      <vt:lpstr>6LY CR-SCR specification Data sheet</vt:lpstr>
      <vt:lpstr>Yanmar IMO teir III solution</vt:lpstr>
      <vt:lpstr>Technical Data</vt:lpstr>
      <vt:lpstr>Technical Data</vt:lpstr>
      <vt:lpstr>System overview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IBRAHEEM Amjd (Amjd Ibraheem)</cp:lastModifiedBy>
  <cp:revision>395</cp:revision>
  <dcterms:created xsi:type="dcterms:W3CDTF">2020-01-15T09:00:04Z</dcterms:created>
  <dcterms:modified xsi:type="dcterms:W3CDTF">2024-05-29T12:35:50Z</dcterms:modified>
</cp:coreProperties>
</file>